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57" r:id="rId3"/>
    <p:sldId id="421" r:id="rId4"/>
    <p:sldId id="417" r:id="rId5"/>
    <p:sldId id="435" r:id="rId6"/>
    <p:sldId id="426" r:id="rId7"/>
    <p:sldId id="436" r:id="rId8"/>
    <p:sldId id="425" r:id="rId9"/>
    <p:sldId id="437" r:id="rId10"/>
    <p:sldId id="439" r:id="rId11"/>
    <p:sldId id="428" r:id="rId12"/>
    <p:sldId id="438" r:id="rId13"/>
    <p:sldId id="423" r:id="rId14"/>
    <p:sldId id="440" r:id="rId15"/>
    <p:sldId id="441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53"/>
    <a:srgbClr val="FCFDFF"/>
    <a:srgbClr val="3A66FA"/>
    <a:srgbClr val="1F85FF"/>
    <a:srgbClr val="003CF0"/>
    <a:srgbClr val="5FB7FF"/>
    <a:srgbClr val="FEF8EA"/>
    <a:srgbClr val="7972BD"/>
    <a:srgbClr val="B7ABC8"/>
    <a:srgbClr val="FC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61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ptmon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707467C4-0D39-4996-9D79-0405CFDAEAB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47615" y="520700"/>
            <a:ext cx="4630035" cy="4565650"/>
          </a:xfrm>
          <a:prstGeom prst="parallelogram">
            <a:avLst>
              <a:gd name="adj" fmla="val 48218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F5EF25B-40C0-4648-9D43-B194FA3637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4851421" y="520700"/>
            <a:ext cx="5231494" cy="5816600"/>
          </a:xfrm>
          <a:prstGeom prst="parallelogram">
            <a:avLst>
              <a:gd name="adj" fmla="val 5354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114300" dist="63500" dir="2700000" algn="tl" rotWithShape="0">
              <a:prstClr val="black">
                <a:alpha val="15000"/>
              </a:prstClr>
            </a:outerShdw>
          </a:effectLst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3" name="그래픽 11">
            <a:extLst>
              <a:ext uri="{FF2B5EF4-FFF2-40B4-BE49-F238E27FC236}">
                <a16:creationId xmlns:a16="http://schemas.microsoft.com/office/drawing/2014/main" id="{ED26FD56-D6CE-4A3D-9C7F-B25CA23698BC}"/>
              </a:ext>
            </a:extLst>
          </p:cNvPr>
          <p:cNvSpPr/>
          <p:nvPr/>
        </p:nvSpPr>
        <p:spPr>
          <a:xfrm>
            <a:off x="511969" y="518319"/>
            <a:ext cx="3819525" cy="2237581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525" h="2867025">
                <a:moveTo>
                  <a:pt x="7144" y="2864644"/>
                </a:moveTo>
                <a:lnTo>
                  <a:pt x="7144" y="7144"/>
                </a:lnTo>
                <a:lnTo>
                  <a:pt x="3817144" y="7144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6" name="그래픽 11">
            <a:extLst>
              <a:ext uri="{FF2B5EF4-FFF2-40B4-BE49-F238E27FC236}">
                <a16:creationId xmlns:a16="http://schemas.microsoft.com/office/drawing/2014/main" id="{434306C9-30BE-4532-AF00-2AA7FE27747A}"/>
              </a:ext>
            </a:extLst>
          </p:cNvPr>
          <p:cNvSpPr/>
          <p:nvPr userDrawn="1"/>
        </p:nvSpPr>
        <p:spPr>
          <a:xfrm rot="5400000">
            <a:off x="10417650" y="2706635"/>
            <a:ext cx="2520000" cy="0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  <a:gd name="connsiteX0" fmla="*/ 0 w 3810000"/>
              <a:gd name="connsiteY0" fmla="*/ 0 h 0"/>
              <a:gd name="connsiteX1" fmla="*/ 3810000 w 381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7" name="그래픽 11">
            <a:extLst>
              <a:ext uri="{FF2B5EF4-FFF2-40B4-BE49-F238E27FC236}">
                <a16:creationId xmlns:a16="http://schemas.microsoft.com/office/drawing/2014/main" id="{890C4741-B9B2-4CE6-9ABB-0850EF8F5093}"/>
              </a:ext>
            </a:extLst>
          </p:cNvPr>
          <p:cNvSpPr/>
          <p:nvPr userDrawn="1"/>
        </p:nvSpPr>
        <p:spPr>
          <a:xfrm>
            <a:off x="4650965" y="6337300"/>
            <a:ext cx="2520000" cy="0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  <a:gd name="connsiteX0" fmla="*/ 0 w 3810000"/>
              <a:gd name="connsiteY0" fmla="*/ 0 h 0"/>
              <a:gd name="connsiteX1" fmla="*/ 3810000 w 381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0449BC5A-029A-4C46-BEEC-6603382BF3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2631" y="703685"/>
            <a:ext cx="1362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5">
            <a:extLst>
              <a:ext uri="{FF2B5EF4-FFF2-40B4-BE49-F238E27FC236}">
                <a16:creationId xmlns:a16="http://schemas.microsoft.com/office/drawing/2014/main" id="{27671335-B8D3-4F74-A3D7-006F83F3A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2017" y="910115"/>
            <a:ext cx="3825240" cy="5114925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13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8">
            <a:extLst>
              <a:ext uri="{FF2B5EF4-FFF2-40B4-BE49-F238E27FC236}">
                <a16:creationId xmlns:a16="http://schemas.microsoft.com/office/drawing/2014/main" id="{5F160B7E-AFE4-496B-A089-0C353E6D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9428" y="1138220"/>
            <a:ext cx="6273800" cy="3784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007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래픽 4">
            <a:extLst>
              <a:ext uri="{FF2B5EF4-FFF2-40B4-BE49-F238E27FC236}">
                <a16:creationId xmlns:a16="http://schemas.microsoft.com/office/drawing/2014/main" id="{1535C63B-10A2-4642-BB8B-63F58B16C1D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581229" y="3594101"/>
            <a:ext cx="3405570" cy="3835400"/>
          </a:xfrm>
          <a:prstGeom prst="rect">
            <a:avLst/>
          </a:prstGeom>
        </p:spPr>
      </p:pic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A01EFAC0-A3EA-444A-B68C-1841A46C90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0734" y="986156"/>
            <a:ext cx="4686502" cy="488568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9883CE2A-7F09-4759-ADE2-487088E758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2034" y="986156"/>
            <a:ext cx="2232416" cy="30524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4E9B988-1CC9-4C5E-B7E3-74CB97EC58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98851" y="2819402"/>
            <a:ext cx="2232415" cy="305244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F3DEE11C-D501-42F0-9E2B-80CF2C7D7C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1970" y="518319"/>
            <a:ext cx="11165680" cy="291068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AA798-D794-425E-BA64-2DD060502271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prstGeom prst="rect">
            <a:avLst/>
          </a:prstGeom>
          <a:solidFill>
            <a:schemeClr val="tx2"/>
          </a:solidFill>
        </p:spPr>
        <p:txBody>
          <a:bodyPr lIns="45720" tIns="22860" rIns="45720" bIns="22860"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6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4">
            <a:extLst>
              <a:ext uri="{FF2B5EF4-FFF2-40B4-BE49-F238E27FC236}">
                <a16:creationId xmlns:a16="http://schemas.microsoft.com/office/drawing/2014/main" id="{53238136-036F-4D4C-8D82-B5EA866417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1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vert="horz" wrap="square" tIns="828000" bIns="252000" anchor="b" anchorCtr="1"/>
          <a:lstStyle>
            <a:lvl1pPr marL="0" indent="0">
              <a:buNone/>
              <a:defRPr sz="1600" b="1"/>
            </a:lvl1pPr>
          </a:lstStyle>
          <a:p>
            <a:r>
              <a:rPr lang="en-US" altLang="ko-KR" dirty="0"/>
              <a:t>Right Click &gt; Click to Bring to Front &gt; Click icon to add picture &gt; Right Click &gt; Click to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2181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DCB44A9F-8AD2-4809-B546-B4C80E41A9C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425700"/>
            <a:ext cx="12192000" cy="44323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1961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A303A41A-AC10-411C-A3C0-F0D41A3799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46156" y="520700"/>
            <a:ext cx="5231494" cy="5816600"/>
          </a:xfrm>
          <a:prstGeom prst="parallelogram">
            <a:avLst>
              <a:gd name="adj" fmla="val 5354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114300" dist="63500" dir="2700000" algn="tl" rotWithShape="0">
              <a:prstClr val="black">
                <a:alpha val="15000"/>
              </a:prstClr>
            </a:outerShdw>
          </a:effectLst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id="{FAE1F711-3AE7-4076-995E-25555152A4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63657" y="703685"/>
            <a:ext cx="2181050" cy="2257310"/>
          </a:xfrm>
          <a:prstGeom prst="rect">
            <a:avLst/>
          </a:prstGeom>
        </p:spPr>
      </p:pic>
      <p:sp>
        <p:nvSpPr>
          <p:cNvPr id="32" name="그래픽 11">
            <a:extLst>
              <a:ext uri="{FF2B5EF4-FFF2-40B4-BE49-F238E27FC236}">
                <a16:creationId xmlns:a16="http://schemas.microsoft.com/office/drawing/2014/main" id="{D3D926BC-0EFA-4A69-B9A5-E4F619B0D82C}"/>
              </a:ext>
            </a:extLst>
          </p:cNvPr>
          <p:cNvSpPr/>
          <p:nvPr userDrawn="1"/>
        </p:nvSpPr>
        <p:spPr>
          <a:xfrm>
            <a:off x="511969" y="518320"/>
            <a:ext cx="3819525" cy="866362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525" h="2867025">
                <a:moveTo>
                  <a:pt x="7144" y="2864644"/>
                </a:moveTo>
                <a:lnTo>
                  <a:pt x="7144" y="7144"/>
                </a:lnTo>
                <a:lnTo>
                  <a:pt x="3817144" y="7144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3" name="그래픽 11">
            <a:extLst>
              <a:ext uri="{FF2B5EF4-FFF2-40B4-BE49-F238E27FC236}">
                <a16:creationId xmlns:a16="http://schemas.microsoft.com/office/drawing/2014/main" id="{D16838EC-BDC2-4CCC-A295-3967099143DF}"/>
              </a:ext>
            </a:extLst>
          </p:cNvPr>
          <p:cNvSpPr/>
          <p:nvPr userDrawn="1"/>
        </p:nvSpPr>
        <p:spPr>
          <a:xfrm rot="5400000" flipV="1">
            <a:off x="9620494" y="3678050"/>
            <a:ext cx="4271995" cy="157685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  <a:gd name="connsiteX0" fmla="*/ 0 w 3810000"/>
              <a:gd name="connsiteY0" fmla="*/ 0 h 0"/>
              <a:gd name="connsiteX1" fmla="*/ 3810000 w 381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0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그래픽 11">
            <a:extLst>
              <a:ext uri="{FF2B5EF4-FFF2-40B4-BE49-F238E27FC236}">
                <a16:creationId xmlns:a16="http://schemas.microsoft.com/office/drawing/2014/main" id="{170D171E-09AB-4728-89DB-7D6163C34417}"/>
              </a:ext>
            </a:extLst>
          </p:cNvPr>
          <p:cNvSpPr/>
          <p:nvPr userDrawn="1"/>
        </p:nvSpPr>
        <p:spPr>
          <a:xfrm flipV="1">
            <a:off x="511969" y="5470938"/>
            <a:ext cx="3819525" cy="866362"/>
          </a:xfrm>
          <a:custGeom>
            <a:avLst/>
            <a:gdLst>
              <a:gd name="connsiteX0" fmla="*/ 7144 w 3819525"/>
              <a:gd name="connsiteY0" fmla="*/ 2864644 h 2867025"/>
              <a:gd name="connsiteX1" fmla="*/ 7144 w 3819525"/>
              <a:gd name="connsiteY1" fmla="*/ 7144 h 2867025"/>
              <a:gd name="connsiteX2" fmla="*/ 3817144 w 3819525"/>
              <a:gd name="connsiteY2" fmla="*/ 7144 h 2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9525" h="2867025">
                <a:moveTo>
                  <a:pt x="7144" y="2864644"/>
                </a:moveTo>
                <a:lnTo>
                  <a:pt x="7144" y="7144"/>
                </a:lnTo>
                <a:lnTo>
                  <a:pt x="3817144" y="7144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0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042F379-A87E-41FE-AAA4-B8D57C5E0E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0401" y="682171"/>
            <a:ext cx="4709885" cy="5493658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52870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11292CF-E6C5-4203-B543-5157C4008C8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6226" y="489640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08114F4D-5725-4570-801D-69600D10B0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46226" y="2532671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A5CA7828-4291-4BC5-9D5E-CDCF6AF903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46226" y="4575702"/>
            <a:ext cx="1817430" cy="181743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A887AB8-766F-4DD8-A218-FD9AD6ADB585}"/>
              </a:ext>
            </a:extLst>
          </p:cNvPr>
          <p:cNvSpPr/>
          <p:nvPr userDrawn="1"/>
        </p:nvSpPr>
        <p:spPr>
          <a:xfrm rot="5400000">
            <a:off x="3926597" y="1287444"/>
            <a:ext cx="1817430" cy="221825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BA7894F-B74E-4309-81BA-C165A2C8907F}"/>
              </a:ext>
            </a:extLst>
          </p:cNvPr>
          <p:cNvSpPr/>
          <p:nvPr userDrawn="1"/>
        </p:nvSpPr>
        <p:spPr>
          <a:xfrm rot="5400000">
            <a:off x="3926597" y="3330474"/>
            <a:ext cx="1817430" cy="221825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B0A4673-0259-4C8C-8DD1-E113CF9BF35F}"/>
              </a:ext>
            </a:extLst>
          </p:cNvPr>
          <p:cNvSpPr/>
          <p:nvPr userDrawn="1"/>
        </p:nvSpPr>
        <p:spPr>
          <a:xfrm rot="5400000">
            <a:off x="3926597" y="5373504"/>
            <a:ext cx="1817430" cy="221825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18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F675C2A-865C-4E2B-80D7-2C2D597CE2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64000" bIns="468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35787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3C5CC4D-FE58-4AD9-8D66-F5495A70D5D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" name="그래픽 5">
            <a:extLst>
              <a:ext uri="{FF2B5EF4-FFF2-40B4-BE49-F238E27FC236}">
                <a16:creationId xmlns:a16="http://schemas.microsoft.com/office/drawing/2014/main" id="{62A45C8C-0E55-4218-9BA9-20CF685294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8284236" y="2950236"/>
            <a:ext cx="686302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4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18391A64-485F-424B-B3B2-B1CB6E26B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7236" y="7063924"/>
            <a:ext cx="2471738" cy="1905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222388-ACFB-4C7D-92F6-B808C17D7B09}"/>
              </a:ext>
            </a:extLst>
          </p:cNvPr>
          <p:cNvSpPr txBox="1"/>
          <p:nvPr userDrawn="1"/>
        </p:nvSpPr>
        <p:spPr>
          <a:xfrm>
            <a:off x="4073025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그림 개체 틀 11">
            <a:extLst>
              <a:ext uri="{FF2B5EF4-FFF2-40B4-BE49-F238E27FC236}">
                <a16:creationId xmlns:a16="http://schemas.microsoft.com/office/drawing/2014/main" id="{D46E0E2D-C7B5-4214-892A-4A948964A8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6989" y="121825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6" name="그림 개체 틀 11">
            <a:extLst>
              <a:ext uri="{FF2B5EF4-FFF2-40B4-BE49-F238E27FC236}">
                <a16:creationId xmlns:a16="http://schemas.microsoft.com/office/drawing/2014/main" id="{D36D5FDF-E447-4744-8749-018ECB6222C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14458" y="1218254"/>
            <a:ext cx="2179320" cy="4714876"/>
          </a:xfrm>
          <a:prstGeom prst="roundRect">
            <a:avLst>
              <a:gd name="adj" fmla="val 732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b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173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87" r:id="rId12"/>
    <p:sldLayoutId id="2147483664" r:id="rId13"/>
    <p:sldLayoutId id="2147483698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50080" y="558800"/>
            <a:ext cx="6625424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3D542-C15A-4E1D-A22A-26FAA23A00CC}"/>
              </a:ext>
            </a:extLst>
          </p:cNvPr>
          <p:cNvSpPr txBox="1"/>
          <p:nvPr/>
        </p:nvSpPr>
        <p:spPr>
          <a:xfrm>
            <a:off x="486576" y="1251751"/>
            <a:ext cx="5680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Вперед за</a:t>
            </a:r>
          </a:p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Секретом</a:t>
            </a:r>
          </a:p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первых</a:t>
            </a:r>
            <a:endParaRPr lang="ko-KR" altLang="en-US" sz="4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266F1-C8A7-44FB-9850-52241E2813C6}"/>
              </a:ext>
            </a:extLst>
          </p:cNvPr>
          <p:cNvSpPr txBox="1"/>
          <p:nvPr/>
        </p:nvSpPr>
        <p:spPr>
          <a:xfrm>
            <a:off x="514349" y="4340799"/>
            <a:ext cx="565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2000" b="1" spc="600" dirty="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Городской квест о Первых   </a:t>
            </a:r>
          </a:p>
          <a:p>
            <a:pPr algn="ctr">
              <a:defRPr/>
            </a:pPr>
            <a:r>
              <a:rPr lang="ru-RU" altLang="x-none" sz="2000" b="1" spc="600" dirty="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 людях и местах города</a:t>
            </a:r>
          </a:p>
          <a:p>
            <a:pPr algn="ctr">
              <a:defRPr/>
            </a:pPr>
            <a:r>
              <a:rPr lang="ru-RU" altLang="x-none" sz="2000" b="1" spc="600" dirty="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 Каменска-Уральского</a:t>
            </a:r>
            <a:endParaRPr lang="x-none" altLang="x-none" sz="2000" b="1" spc="600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Poppins SemiBold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-126" r="31778" b="3542"/>
          <a:stretch/>
        </p:blipFill>
        <p:spPr>
          <a:xfrm flipH="1">
            <a:off x="6474610" y="558800"/>
            <a:ext cx="5230813" cy="5910580"/>
          </a:xfrm>
          <a:prstGeom prst="parallelogram">
            <a:avLst>
              <a:gd name="adj" fmla="val 53935"/>
            </a:avLst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D0B826C-5D43-447D-8D05-FB7BA4AFB5E6}"/>
              </a:ext>
            </a:extLst>
          </p:cNvPr>
          <p:cNvSpPr/>
          <p:nvPr/>
        </p:nvSpPr>
        <p:spPr>
          <a:xfrm>
            <a:off x="514348" y="5927725"/>
            <a:ext cx="3707131" cy="400050"/>
          </a:xfrm>
          <a:prstGeom prst="rect">
            <a:avLst/>
          </a:pr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200" dirty="0">
                <a:solidFill>
                  <a:schemeClr val="bg1"/>
                </a:solidFill>
                <a:latin typeface="+mj-lt"/>
              </a:rPr>
              <a:t>Разработчик: Абакумова Алина Денисовна</a:t>
            </a:r>
            <a:endParaRPr lang="ko-K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431540-3DD2-4757-B15D-572782B32A4D}"/>
              </a:ext>
            </a:extLst>
          </p:cNvPr>
          <p:cNvSpPr/>
          <p:nvPr/>
        </p:nvSpPr>
        <p:spPr>
          <a:xfrm rot="5400000">
            <a:off x="10499376" y="4931227"/>
            <a:ext cx="2012046" cy="400050"/>
          </a:xfrm>
          <a:prstGeom prst="rect">
            <a:avLst/>
          </a:pr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200" dirty="0">
                <a:solidFill>
                  <a:schemeClr val="bg1"/>
                </a:solidFill>
                <a:latin typeface="+mj-lt"/>
              </a:rPr>
              <a:t>Вперед к секрету</a:t>
            </a:r>
            <a:endParaRPr lang="ko-K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3520" y="5977225"/>
            <a:ext cx="5436704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07B9B-83EA-4E1D-A6EF-D4140854DD9A}"/>
              </a:ext>
            </a:extLst>
          </p:cNvPr>
          <p:cNvSpPr txBox="1"/>
          <p:nvPr/>
        </p:nvSpPr>
        <p:spPr>
          <a:xfrm>
            <a:off x="6833505" y="550545"/>
            <a:ext cx="479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>
                <a:latin typeface="+mj-lt"/>
                <a:cs typeface="Arial" panose="020B0604020202020204" pitchFamily="34" charset="0"/>
              </a:rPr>
              <a:t>Примеры заданий:</a:t>
            </a:r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2CE06F-FCC6-4EFE-B746-6F9D53C8EE81}"/>
              </a:ext>
            </a:extLst>
          </p:cNvPr>
          <p:cNvSpPr/>
          <p:nvPr/>
        </p:nvSpPr>
        <p:spPr>
          <a:xfrm>
            <a:off x="7460341" y="2192771"/>
            <a:ext cx="39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/>
              <a:t>«Школа Первого»</a:t>
            </a:r>
            <a:endParaRPr lang="en-US" altLang="ko-KR" sz="24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9BC7F64-54E5-4CF6-AA56-0DD8976EB048}"/>
              </a:ext>
            </a:extLst>
          </p:cNvPr>
          <p:cNvSpPr/>
          <p:nvPr/>
        </p:nvSpPr>
        <p:spPr>
          <a:xfrm>
            <a:off x="7605484" y="3482063"/>
            <a:ext cx="4397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Задание:</a:t>
            </a:r>
          </a:p>
          <a:p>
            <a:r>
              <a:rPr lang="ru-RU" sz="2400" dirty="0"/>
              <a:t>разгадайте головоломку, </a:t>
            </a:r>
          </a:p>
          <a:p>
            <a:r>
              <a:rPr lang="ru-RU" sz="2400" dirty="0"/>
              <a:t>напишите позывной Беляева и узнайте, сколько 5 было у Павла в аттестате</a:t>
            </a:r>
            <a:endParaRPr lang="ru-RU" sz="2400" b="1" dirty="0"/>
          </a:p>
          <a:p>
            <a:endParaRPr lang="ru-RU" sz="2400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EDEE9F4-5CA1-4746-85D5-872D96253B49}"/>
              </a:ext>
            </a:extLst>
          </p:cNvPr>
          <p:cNvGrpSpPr/>
          <p:nvPr/>
        </p:nvGrpSpPr>
        <p:grpSpPr>
          <a:xfrm>
            <a:off x="6835704" y="3711986"/>
            <a:ext cx="390525" cy="361950"/>
            <a:chOff x="769421" y="2905696"/>
            <a:chExt cx="390525" cy="361950"/>
          </a:xfrm>
          <a:solidFill>
            <a:schemeClr val="tx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3B8E4E7-7B6B-4C7A-89F6-6380632BE099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1773F81-F298-4211-B672-707EACDC96F4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885E3FF-71A8-4FCC-9461-22654DF4A2AE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C8E2905-AECD-4C6C-AD19-661B5254D9DC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524A0F-474E-4B64-BF48-C44F6C939EA5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8B86FCA-FECC-4AA3-867E-B77D205B909E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4963A92-1045-4CC0-A085-1E9CFC49ABCA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94078E6-014C-4397-8476-744A71DF9423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A6D877D-9F9C-42CE-B778-030E352C57F6}"/>
              </a:ext>
            </a:extLst>
          </p:cNvPr>
          <p:cNvGrpSpPr/>
          <p:nvPr/>
        </p:nvGrpSpPr>
        <p:grpSpPr>
          <a:xfrm>
            <a:off x="6809223" y="2228342"/>
            <a:ext cx="390525" cy="390525"/>
            <a:chOff x="6151784" y="2905672"/>
            <a:chExt cx="390525" cy="390525"/>
          </a:xfrm>
          <a:solidFill>
            <a:schemeClr val="tx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11E1871-0013-4B83-B38F-B39A2D5D94CF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645E99A-49C8-4846-A9B1-0046B8E7D8C4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32B970-CF40-4030-A3B6-95CA156A4CAA}"/>
              </a:ext>
            </a:extLst>
          </p:cNvPr>
          <p:cNvGrpSpPr/>
          <p:nvPr/>
        </p:nvGrpSpPr>
        <p:grpSpPr>
          <a:xfrm>
            <a:off x="6867326" y="5192871"/>
            <a:ext cx="390525" cy="387382"/>
            <a:chOff x="2125590" y="4903755"/>
            <a:chExt cx="390525" cy="387382"/>
          </a:xfrm>
          <a:solidFill>
            <a:schemeClr val="tx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4BC3D64-78EF-43D4-9257-7B6271383E0F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EB0982F-1622-469A-AB6C-A04718BD01D0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CB5718A-496B-49AF-9528-39D1EC56282C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45EEB64-F54D-4879-B207-BB73EF46E877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7" name="그래픽 26">
            <a:extLst>
              <a:ext uri="{FF2B5EF4-FFF2-40B4-BE49-F238E27FC236}">
                <a16:creationId xmlns:a16="http://schemas.microsoft.com/office/drawing/2014/main" id="{3D1CBF57-E5CF-432C-8424-24D85268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6620" y="3748460"/>
            <a:ext cx="2782603" cy="3133806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27F4E06C-060B-4D9B-950C-A76D47F5C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66048" y="446947"/>
            <a:ext cx="1362075" cy="1409700"/>
          </a:xfrm>
          <a:prstGeom prst="rect">
            <a:avLst/>
          </a:prstGeom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78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53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78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07B9B-83EA-4E1D-A6EF-D4140854DD9A}"/>
              </a:ext>
            </a:extLst>
          </p:cNvPr>
          <p:cNvSpPr txBox="1"/>
          <p:nvPr/>
        </p:nvSpPr>
        <p:spPr>
          <a:xfrm>
            <a:off x="6833505" y="550545"/>
            <a:ext cx="479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>
                <a:latin typeface="+mj-lt"/>
                <a:cs typeface="Arial" panose="020B0604020202020204" pitchFamily="34" charset="0"/>
              </a:rPr>
              <a:t>Примеры заданий:</a:t>
            </a:r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2CE06F-FCC6-4EFE-B746-6F9D53C8EE81}"/>
              </a:ext>
            </a:extLst>
          </p:cNvPr>
          <p:cNvSpPr/>
          <p:nvPr/>
        </p:nvSpPr>
        <p:spPr>
          <a:xfrm>
            <a:off x="7460342" y="2618867"/>
            <a:ext cx="39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/>
              <a:t>«Красная дорожка»</a:t>
            </a:r>
            <a:endParaRPr lang="en-US" altLang="ko-KR" sz="24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9BC7F64-54E5-4CF6-AA56-0DD8976EB048}"/>
              </a:ext>
            </a:extLst>
          </p:cNvPr>
          <p:cNvSpPr/>
          <p:nvPr/>
        </p:nvSpPr>
        <p:spPr>
          <a:xfrm>
            <a:off x="7460342" y="3606836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Задание:</a:t>
            </a:r>
          </a:p>
          <a:p>
            <a:r>
              <a:rPr lang="ru-RU" sz="2400" dirty="0"/>
              <a:t>Напишите, ФИО того, кому посвящен памятник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28CF854-0F84-4D1C-B963-1171BB63FFDB}"/>
              </a:ext>
            </a:extLst>
          </p:cNvPr>
          <p:cNvSpPr/>
          <p:nvPr/>
        </p:nvSpPr>
        <p:spPr>
          <a:xfrm>
            <a:off x="7460341" y="5101727"/>
            <a:ext cx="43833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Подсказка:</a:t>
            </a:r>
          </a:p>
          <a:p>
            <a:r>
              <a:rPr lang="ru-RU" sz="2400" dirty="0"/>
              <a:t>памятник установили вождю мирового пролетариата</a:t>
            </a:r>
            <a:endParaRPr lang="en-US" altLang="ko-KR" sz="2400" b="1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EDEE9F4-5CA1-4746-85D5-872D96253B49}"/>
              </a:ext>
            </a:extLst>
          </p:cNvPr>
          <p:cNvGrpSpPr/>
          <p:nvPr/>
        </p:nvGrpSpPr>
        <p:grpSpPr>
          <a:xfrm>
            <a:off x="6867326" y="3984973"/>
            <a:ext cx="390525" cy="361950"/>
            <a:chOff x="769421" y="2905696"/>
            <a:chExt cx="390525" cy="361950"/>
          </a:xfrm>
          <a:solidFill>
            <a:schemeClr val="tx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3B8E4E7-7B6B-4C7A-89F6-6380632BE099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1773F81-F298-4211-B672-707EACDC96F4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885E3FF-71A8-4FCC-9461-22654DF4A2AE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C8E2905-AECD-4C6C-AD19-661B5254D9DC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524A0F-474E-4B64-BF48-C44F6C939EA5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8B86FCA-FECC-4AA3-867E-B77D205B909E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4963A92-1045-4CC0-A085-1E9CFC49ABCA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94078E6-014C-4397-8476-744A71DF9423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A6D877D-9F9C-42CE-B778-030E352C57F6}"/>
              </a:ext>
            </a:extLst>
          </p:cNvPr>
          <p:cNvGrpSpPr/>
          <p:nvPr/>
        </p:nvGrpSpPr>
        <p:grpSpPr>
          <a:xfrm>
            <a:off x="6867326" y="2731754"/>
            <a:ext cx="390525" cy="390525"/>
            <a:chOff x="6151784" y="2905672"/>
            <a:chExt cx="390525" cy="390525"/>
          </a:xfrm>
          <a:solidFill>
            <a:schemeClr val="tx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11E1871-0013-4B83-B38F-B39A2D5D94CF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645E99A-49C8-4846-A9B1-0046B8E7D8C4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32B970-CF40-4030-A3B6-95CA156A4CAA}"/>
              </a:ext>
            </a:extLst>
          </p:cNvPr>
          <p:cNvGrpSpPr/>
          <p:nvPr/>
        </p:nvGrpSpPr>
        <p:grpSpPr>
          <a:xfrm>
            <a:off x="6867326" y="5192871"/>
            <a:ext cx="390525" cy="387382"/>
            <a:chOff x="2125590" y="4903755"/>
            <a:chExt cx="390525" cy="387382"/>
          </a:xfrm>
          <a:solidFill>
            <a:schemeClr val="tx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4BC3D64-78EF-43D4-9257-7B6271383E0F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EB0982F-1622-469A-AB6C-A04718BD01D0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CB5718A-496B-49AF-9528-39D1EC56282C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45EEB64-F54D-4879-B207-BB73EF46E877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7" name="그래픽 26">
            <a:extLst>
              <a:ext uri="{FF2B5EF4-FFF2-40B4-BE49-F238E27FC236}">
                <a16:creationId xmlns:a16="http://schemas.microsoft.com/office/drawing/2014/main" id="{3D1CBF57-E5CF-432C-8424-24D85268D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2399" y="3882725"/>
            <a:ext cx="2782603" cy="3133806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27F4E06C-060B-4D9B-950C-A76D47F5C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566048" y="446947"/>
            <a:ext cx="136207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7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707B9B-83EA-4E1D-A6EF-D4140854DD9A}"/>
              </a:ext>
            </a:extLst>
          </p:cNvPr>
          <p:cNvSpPr txBox="1"/>
          <p:nvPr/>
        </p:nvSpPr>
        <p:spPr>
          <a:xfrm>
            <a:off x="6833505" y="550545"/>
            <a:ext cx="479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b="1" dirty="0">
                <a:latin typeface="+mj-lt"/>
                <a:cs typeface="Arial" panose="020B0604020202020204" pitchFamily="34" charset="0"/>
              </a:rPr>
              <a:t>Примеры заданий:</a:t>
            </a:r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72CE06F-FCC6-4EFE-B746-6F9D53C8EE81}"/>
              </a:ext>
            </a:extLst>
          </p:cNvPr>
          <p:cNvSpPr/>
          <p:nvPr/>
        </p:nvSpPr>
        <p:spPr>
          <a:xfrm>
            <a:off x="7460341" y="2192771"/>
            <a:ext cx="3904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400" b="1" dirty="0"/>
              <a:t>«Каменский завод»</a:t>
            </a:r>
            <a:endParaRPr lang="en-US" altLang="ko-KR" sz="2400" b="1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9BC7F64-54E5-4CF6-AA56-0DD8976EB048}"/>
              </a:ext>
            </a:extLst>
          </p:cNvPr>
          <p:cNvSpPr/>
          <p:nvPr/>
        </p:nvSpPr>
        <p:spPr>
          <a:xfrm>
            <a:off x="7409108" y="2661729"/>
            <a:ext cx="45942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Задание:</a:t>
            </a:r>
          </a:p>
          <a:p>
            <a:pPr algn="just"/>
            <a:r>
              <a:rPr lang="ru-RU" sz="2000" dirty="0"/>
              <a:t>прогуляйтесь до монумента – символа города Каменска-Уральского. Изучите надпись </a:t>
            </a:r>
          </a:p>
          <a:p>
            <a:pPr algn="just"/>
            <a:r>
              <a:rPr lang="ru-RU" sz="2000" dirty="0"/>
              <a:t>на монументе и вставьте </a:t>
            </a:r>
          </a:p>
          <a:p>
            <a:pPr algn="just"/>
            <a:r>
              <a:rPr lang="ru-RU" sz="2000" dirty="0"/>
              <a:t>недостающие слова: </a:t>
            </a:r>
          </a:p>
          <a:p>
            <a:pPr algn="just"/>
            <a:r>
              <a:rPr lang="ru-RU" sz="2000" dirty="0"/>
              <a:t>«Каменским ……, …….. дел </a:t>
            </a:r>
          </a:p>
          <a:p>
            <a:pPr algn="just"/>
            <a:r>
              <a:rPr lang="ru-RU" sz="2000" dirty="0"/>
              <a:t>мастерам – тем, кто ……  навеки прославил, Пятидесятый ….. в </a:t>
            </a:r>
          </a:p>
          <a:p>
            <a:pPr algn="just"/>
            <a:r>
              <a:rPr lang="ru-RU" sz="2000" dirty="0"/>
              <a:t>память и …. эту …., как символ, </a:t>
            </a:r>
          </a:p>
          <a:p>
            <a:pPr algn="just"/>
            <a:r>
              <a:rPr lang="ru-RU" sz="2000" dirty="0"/>
              <a:t>поставил.»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EDEE9F4-5CA1-4746-85D5-872D96253B49}"/>
              </a:ext>
            </a:extLst>
          </p:cNvPr>
          <p:cNvGrpSpPr/>
          <p:nvPr/>
        </p:nvGrpSpPr>
        <p:grpSpPr>
          <a:xfrm>
            <a:off x="6882379" y="3478579"/>
            <a:ext cx="390525" cy="361950"/>
            <a:chOff x="769421" y="2905696"/>
            <a:chExt cx="390525" cy="361950"/>
          </a:xfrm>
          <a:solidFill>
            <a:schemeClr val="tx1"/>
          </a:solidFill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C3B8E4E7-7B6B-4C7A-89F6-6380632BE099}"/>
                </a:ext>
              </a:extLst>
            </p:cNvPr>
            <p:cNvSpPr/>
            <p:nvPr/>
          </p:nvSpPr>
          <p:spPr>
            <a:xfrm>
              <a:off x="992210" y="3039046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1773F81-F298-4211-B672-707EACDC96F4}"/>
                </a:ext>
              </a:extLst>
            </p:cNvPr>
            <p:cNvSpPr/>
            <p:nvPr/>
          </p:nvSpPr>
          <p:spPr>
            <a:xfrm>
              <a:off x="1080983" y="317230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097" y="29432"/>
                    <a:pt x="7144" y="24479"/>
                    <a:pt x="7144" y="18288"/>
                  </a:cubicBezTo>
                  <a:cubicBezTo>
                    <a:pt x="7144" y="12097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3885E3FF-71A8-4FCC-9461-22654DF4A2AE}"/>
                </a:ext>
              </a:extLst>
            </p:cNvPr>
            <p:cNvSpPr/>
            <p:nvPr/>
          </p:nvSpPr>
          <p:spPr>
            <a:xfrm>
              <a:off x="814664" y="2994659"/>
              <a:ext cx="161925" cy="228600"/>
            </a:xfrm>
            <a:custGeom>
              <a:avLst/>
              <a:gdLst>
                <a:gd name="connsiteX0" fmla="*/ 84868 w 161925"/>
                <a:gd name="connsiteY0" fmla="*/ 7144 h 228600"/>
                <a:gd name="connsiteX1" fmla="*/ 7144 w 161925"/>
                <a:gd name="connsiteY1" fmla="*/ 51530 h 228600"/>
                <a:gd name="connsiteX2" fmla="*/ 7144 w 161925"/>
                <a:gd name="connsiteY2" fmla="*/ 184785 h 228600"/>
                <a:gd name="connsiteX3" fmla="*/ 84868 w 161925"/>
                <a:gd name="connsiteY3" fmla="*/ 229172 h 228600"/>
                <a:gd name="connsiteX4" fmla="*/ 162592 w 161925"/>
                <a:gd name="connsiteY4" fmla="*/ 184785 h 228600"/>
                <a:gd name="connsiteX5" fmla="*/ 162592 w 161925"/>
                <a:gd name="connsiteY5" fmla="*/ 51530 h 228600"/>
                <a:gd name="connsiteX6" fmla="*/ 84868 w 161925"/>
                <a:gd name="connsiteY6" fmla="*/ 7144 h 228600"/>
                <a:gd name="connsiteX7" fmla="*/ 140399 w 161925"/>
                <a:gd name="connsiteY7" fmla="*/ 140399 h 228600"/>
                <a:gd name="connsiteX8" fmla="*/ 84868 w 161925"/>
                <a:gd name="connsiteY8" fmla="*/ 162592 h 228600"/>
                <a:gd name="connsiteX9" fmla="*/ 29337 w 161925"/>
                <a:gd name="connsiteY9" fmla="*/ 140399 h 228600"/>
                <a:gd name="connsiteX10" fmla="*/ 29337 w 161925"/>
                <a:gd name="connsiteY10" fmla="*/ 127635 h 228600"/>
                <a:gd name="connsiteX11" fmla="*/ 84868 w 161925"/>
                <a:gd name="connsiteY11" fmla="*/ 140399 h 228600"/>
                <a:gd name="connsiteX12" fmla="*/ 140399 w 161925"/>
                <a:gd name="connsiteY12" fmla="*/ 127635 h 228600"/>
                <a:gd name="connsiteX13" fmla="*/ 140399 w 161925"/>
                <a:gd name="connsiteY13" fmla="*/ 140399 h 228600"/>
                <a:gd name="connsiteX14" fmla="*/ 140399 w 161925"/>
                <a:gd name="connsiteY14" fmla="*/ 96012 h 228600"/>
                <a:gd name="connsiteX15" fmla="*/ 84868 w 161925"/>
                <a:gd name="connsiteY15" fmla="*/ 118205 h 228600"/>
                <a:gd name="connsiteX16" fmla="*/ 29337 w 161925"/>
                <a:gd name="connsiteY16" fmla="*/ 96012 h 228600"/>
                <a:gd name="connsiteX17" fmla="*/ 29337 w 161925"/>
                <a:gd name="connsiteY17" fmla="*/ 83249 h 228600"/>
                <a:gd name="connsiteX18" fmla="*/ 84868 w 161925"/>
                <a:gd name="connsiteY18" fmla="*/ 96012 h 228600"/>
                <a:gd name="connsiteX19" fmla="*/ 140399 w 161925"/>
                <a:gd name="connsiteY19" fmla="*/ 83249 h 228600"/>
                <a:gd name="connsiteX20" fmla="*/ 140399 w 161925"/>
                <a:gd name="connsiteY20" fmla="*/ 96012 h 228600"/>
                <a:gd name="connsiteX21" fmla="*/ 84868 w 161925"/>
                <a:gd name="connsiteY21" fmla="*/ 29337 h 228600"/>
                <a:gd name="connsiteX22" fmla="*/ 140399 w 161925"/>
                <a:gd name="connsiteY22" fmla="*/ 51530 h 228600"/>
                <a:gd name="connsiteX23" fmla="*/ 84868 w 161925"/>
                <a:gd name="connsiteY23" fmla="*/ 73724 h 228600"/>
                <a:gd name="connsiteX24" fmla="*/ 29337 w 161925"/>
                <a:gd name="connsiteY24" fmla="*/ 51530 h 228600"/>
                <a:gd name="connsiteX25" fmla="*/ 84868 w 161925"/>
                <a:gd name="connsiteY25" fmla="*/ 29337 h 228600"/>
                <a:gd name="connsiteX26" fmla="*/ 84868 w 161925"/>
                <a:gd name="connsiteY26" fmla="*/ 206978 h 228600"/>
                <a:gd name="connsiteX27" fmla="*/ 29337 w 161925"/>
                <a:gd name="connsiteY27" fmla="*/ 184785 h 228600"/>
                <a:gd name="connsiteX28" fmla="*/ 29337 w 161925"/>
                <a:gd name="connsiteY28" fmla="*/ 172022 h 228600"/>
                <a:gd name="connsiteX29" fmla="*/ 84868 w 161925"/>
                <a:gd name="connsiteY29" fmla="*/ 184785 h 228600"/>
                <a:gd name="connsiteX30" fmla="*/ 140399 w 161925"/>
                <a:gd name="connsiteY30" fmla="*/ 172022 h 228600"/>
                <a:gd name="connsiteX31" fmla="*/ 140399 w 161925"/>
                <a:gd name="connsiteY31" fmla="*/ 184785 h 228600"/>
                <a:gd name="connsiteX32" fmla="*/ 84868 w 161925"/>
                <a:gd name="connsiteY32" fmla="*/ 206978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61925" h="228600">
                  <a:moveTo>
                    <a:pt x="84868" y="7144"/>
                  </a:moveTo>
                  <a:cubicBezTo>
                    <a:pt x="40577" y="7144"/>
                    <a:pt x="7144" y="26194"/>
                    <a:pt x="7144" y="51530"/>
                  </a:cubicBezTo>
                  <a:lnTo>
                    <a:pt x="7144" y="184785"/>
                  </a:lnTo>
                  <a:cubicBezTo>
                    <a:pt x="7144" y="210122"/>
                    <a:pt x="40577" y="229172"/>
                    <a:pt x="84868" y="229172"/>
                  </a:cubicBezTo>
                  <a:cubicBezTo>
                    <a:pt x="129159" y="229172"/>
                    <a:pt x="162592" y="210122"/>
                    <a:pt x="162592" y="184785"/>
                  </a:cubicBezTo>
                  <a:lnTo>
                    <a:pt x="162592" y="51530"/>
                  </a:lnTo>
                  <a:cubicBezTo>
                    <a:pt x="162592" y="26289"/>
                    <a:pt x="129159" y="7144"/>
                    <a:pt x="84868" y="7144"/>
                  </a:cubicBezTo>
                  <a:close/>
                  <a:moveTo>
                    <a:pt x="140399" y="140399"/>
                  </a:moveTo>
                  <a:cubicBezTo>
                    <a:pt x="140399" y="149447"/>
                    <a:pt x="118777" y="162592"/>
                    <a:pt x="84868" y="162592"/>
                  </a:cubicBezTo>
                  <a:cubicBezTo>
                    <a:pt x="50959" y="162592"/>
                    <a:pt x="29337" y="149447"/>
                    <a:pt x="29337" y="140399"/>
                  </a:cubicBezTo>
                  <a:lnTo>
                    <a:pt x="29337" y="127635"/>
                  </a:lnTo>
                  <a:cubicBezTo>
                    <a:pt x="43244" y="135541"/>
                    <a:pt x="62675" y="140399"/>
                    <a:pt x="84868" y="140399"/>
                  </a:cubicBezTo>
                  <a:cubicBezTo>
                    <a:pt x="107061" y="140399"/>
                    <a:pt x="126492" y="135636"/>
                    <a:pt x="140399" y="127635"/>
                  </a:cubicBezTo>
                  <a:lnTo>
                    <a:pt x="140399" y="140399"/>
                  </a:lnTo>
                  <a:close/>
                  <a:moveTo>
                    <a:pt x="140399" y="96012"/>
                  </a:moveTo>
                  <a:cubicBezTo>
                    <a:pt x="140399" y="105061"/>
                    <a:pt x="118777" y="118205"/>
                    <a:pt x="84868" y="118205"/>
                  </a:cubicBezTo>
                  <a:cubicBezTo>
                    <a:pt x="50959" y="118205"/>
                    <a:pt x="29337" y="105061"/>
                    <a:pt x="29337" y="96012"/>
                  </a:cubicBezTo>
                  <a:lnTo>
                    <a:pt x="29337" y="83249"/>
                  </a:lnTo>
                  <a:cubicBezTo>
                    <a:pt x="43244" y="91154"/>
                    <a:pt x="62675" y="96012"/>
                    <a:pt x="84868" y="96012"/>
                  </a:cubicBezTo>
                  <a:cubicBezTo>
                    <a:pt x="107061" y="96012"/>
                    <a:pt x="126492" y="91250"/>
                    <a:pt x="140399" y="83249"/>
                  </a:cubicBezTo>
                  <a:lnTo>
                    <a:pt x="140399" y="96012"/>
                  </a:lnTo>
                  <a:close/>
                  <a:moveTo>
                    <a:pt x="84868" y="29337"/>
                  </a:moveTo>
                  <a:cubicBezTo>
                    <a:pt x="118777" y="29337"/>
                    <a:pt x="140399" y="42482"/>
                    <a:pt x="140399" y="51530"/>
                  </a:cubicBezTo>
                  <a:cubicBezTo>
                    <a:pt x="140399" y="60579"/>
                    <a:pt x="118777" y="73724"/>
                    <a:pt x="84868" y="73724"/>
                  </a:cubicBezTo>
                  <a:cubicBezTo>
                    <a:pt x="50959" y="73724"/>
                    <a:pt x="29337" y="60579"/>
                    <a:pt x="29337" y="51530"/>
                  </a:cubicBezTo>
                  <a:cubicBezTo>
                    <a:pt x="29337" y="42482"/>
                    <a:pt x="50959" y="29337"/>
                    <a:pt x="84868" y="29337"/>
                  </a:cubicBezTo>
                  <a:close/>
                  <a:moveTo>
                    <a:pt x="84868" y="206978"/>
                  </a:moveTo>
                  <a:cubicBezTo>
                    <a:pt x="50959" y="206978"/>
                    <a:pt x="29337" y="193834"/>
                    <a:pt x="29337" y="184785"/>
                  </a:cubicBezTo>
                  <a:lnTo>
                    <a:pt x="29337" y="172022"/>
                  </a:lnTo>
                  <a:cubicBezTo>
                    <a:pt x="43244" y="179927"/>
                    <a:pt x="62675" y="184785"/>
                    <a:pt x="84868" y="184785"/>
                  </a:cubicBezTo>
                  <a:cubicBezTo>
                    <a:pt x="107061" y="184785"/>
                    <a:pt x="126492" y="180023"/>
                    <a:pt x="140399" y="172022"/>
                  </a:cubicBezTo>
                  <a:lnTo>
                    <a:pt x="140399" y="184785"/>
                  </a:lnTo>
                  <a:cubicBezTo>
                    <a:pt x="140399" y="193834"/>
                    <a:pt x="118682" y="206978"/>
                    <a:pt x="84868" y="2069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6C8E2905-AECD-4C6C-AD19-661B5254D9DC}"/>
                </a:ext>
              </a:extLst>
            </p:cNvPr>
            <p:cNvSpPr/>
            <p:nvPr/>
          </p:nvSpPr>
          <p:spPr>
            <a:xfrm>
              <a:off x="769421" y="2905696"/>
              <a:ext cx="390525" cy="361950"/>
            </a:xfrm>
            <a:custGeom>
              <a:avLst/>
              <a:gdLst>
                <a:gd name="connsiteX0" fmla="*/ 375095 w 390525"/>
                <a:gd name="connsiteY0" fmla="*/ 7144 h 361950"/>
                <a:gd name="connsiteX1" fmla="*/ 18288 w 390525"/>
                <a:gd name="connsiteY1" fmla="*/ 7144 h 361950"/>
                <a:gd name="connsiteX2" fmla="*/ 7144 w 390525"/>
                <a:gd name="connsiteY2" fmla="*/ 18288 h 361950"/>
                <a:gd name="connsiteX3" fmla="*/ 7144 w 390525"/>
                <a:gd name="connsiteY3" fmla="*/ 351377 h 361950"/>
                <a:gd name="connsiteX4" fmla="*/ 18288 w 390525"/>
                <a:gd name="connsiteY4" fmla="*/ 362521 h 361950"/>
                <a:gd name="connsiteX5" fmla="*/ 374999 w 390525"/>
                <a:gd name="connsiteY5" fmla="*/ 362521 h 361950"/>
                <a:gd name="connsiteX6" fmla="*/ 386144 w 390525"/>
                <a:gd name="connsiteY6" fmla="*/ 351377 h 361950"/>
                <a:gd name="connsiteX7" fmla="*/ 386144 w 390525"/>
                <a:gd name="connsiteY7" fmla="*/ 18288 h 361950"/>
                <a:gd name="connsiteX8" fmla="*/ 375095 w 390525"/>
                <a:gd name="connsiteY8" fmla="*/ 7144 h 361950"/>
                <a:gd name="connsiteX9" fmla="*/ 363950 w 390525"/>
                <a:gd name="connsiteY9" fmla="*/ 29337 h 361950"/>
                <a:gd name="connsiteX10" fmla="*/ 363950 w 390525"/>
                <a:gd name="connsiteY10" fmla="*/ 95917 h 361950"/>
                <a:gd name="connsiteX11" fmla="*/ 245745 w 390525"/>
                <a:gd name="connsiteY11" fmla="*/ 95917 h 361950"/>
                <a:gd name="connsiteX12" fmla="*/ 204597 w 390525"/>
                <a:gd name="connsiteY12" fmla="*/ 54769 h 361950"/>
                <a:gd name="connsiteX13" fmla="*/ 196787 w 390525"/>
                <a:gd name="connsiteY13" fmla="*/ 51530 h 361950"/>
                <a:gd name="connsiteX14" fmla="*/ 29432 w 390525"/>
                <a:gd name="connsiteY14" fmla="*/ 51530 h 361950"/>
                <a:gd name="connsiteX15" fmla="*/ 29432 w 390525"/>
                <a:gd name="connsiteY15" fmla="*/ 29337 h 361950"/>
                <a:gd name="connsiteX16" fmla="*/ 363950 w 390525"/>
                <a:gd name="connsiteY16" fmla="*/ 29337 h 361950"/>
                <a:gd name="connsiteX17" fmla="*/ 363950 w 390525"/>
                <a:gd name="connsiteY17" fmla="*/ 340233 h 361950"/>
                <a:gd name="connsiteX18" fmla="*/ 29432 w 390525"/>
                <a:gd name="connsiteY18" fmla="*/ 340233 h 361950"/>
                <a:gd name="connsiteX19" fmla="*/ 29432 w 390525"/>
                <a:gd name="connsiteY19" fmla="*/ 73724 h 361950"/>
                <a:gd name="connsiteX20" fmla="*/ 192119 w 390525"/>
                <a:gd name="connsiteY20" fmla="*/ 73724 h 361950"/>
                <a:gd name="connsiteX21" fmla="*/ 233267 w 390525"/>
                <a:gd name="connsiteY21" fmla="*/ 114871 h 361950"/>
                <a:gd name="connsiteX22" fmla="*/ 241078 w 390525"/>
                <a:gd name="connsiteY22" fmla="*/ 118110 h 361950"/>
                <a:gd name="connsiteX23" fmla="*/ 363950 w 390525"/>
                <a:gd name="connsiteY23" fmla="*/ 118110 h 361950"/>
                <a:gd name="connsiteX24" fmla="*/ 363950 w 390525"/>
                <a:gd name="connsiteY24" fmla="*/ 340233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0525" h="361950">
                  <a:moveTo>
                    <a:pt x="37509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351377"/>
                  </a:lnTo>
                  <a:cubicBezTo>
                    <a:pt x="7144" y="357473"/>
                    <a:pt x="12097" y="362521"/>
                    <a:pt x="18288" y="362521"/>
                  </a:cubicBezTo>
                  <a:lnTo>
                    <a:pt x="374999" y="362521"/>
                  </a:lnTo>
                  <a:cubicBezTo>
                    <a:pt x="381095" y="362521"/>
                    <a:pt x="386144" y="357569"/>
                    <a:pt x="386144" y="351377"/>
                  </a:cubicBezTo>
                  <a:lnTo>
                    <a:pt x="386144" y="18288"/>
                  </a:lnTo>
                  <a:cubicBezTo>
                    <a:pt x="386144" y="12097"/>
                    <a:pt x="381191" y="7144"/>
                    <a:pt x="375095" y="7144"/>
                  </a:cubicBezTo>
                  <a:close/>
                  <a:moveTo>
                    <a:pt x="363950" y="29337"/>
                  </a:moveTo>
                  <a:lnTo>
                    <a:pt x="363950" y="95917"/>
                  </a:lnTo>
                  <a:lnTo>
                    <a:pt x="245745" y="95917"/>
                  </a:lnTo>
                  <a:lnTo>
                    <a:pt x="204597" y="54769"/>
                  </a:lnTo>
                  <a:cubicBezTo>
                    <a:pt x="202502" y="52673"/>
                    <a:pt x="199644" y="51530"/>
                    <a:pt x="196787" y="51530"/>
                  </a:cubicBezTo>
                  <a:lnTo>
                    <a:pt x="29432" y="51530"/>
                  </a:lnTo>
                  <a:lnTo>
                    <a:pt x="29432" y="29337"/>
                  </a:lnTo>
                  <a:lnTo>
                    <a:pt x="363950" y="29337"/>
                  </a:lnTo>
                  <a:close/>
                  <a:moveTo>
                    <a:pt x="363950" y="340233"/>
                  </a:moveTo>
                  <a:lnTo>
                    <a:pt x="29432" y="340233"/>
                  </a:lnTo>
                  <a:lnTo>
                    <a:pt x="29432" y="73724"/>
                  </a:lnTo>
                  <a:lnTo>
                    <a:pt x="192119" y="73724"/>
                  </a:lnTo>
                  <a:lnTo>
                    <a:pt x="233267" y="114871"/>
                  </a:lnTo>
                  <a:cubicBezTo>
                    <a:pt x="235363" y="116967"/>
                    <a:pt x="238220" y="118110"/>
                    <a:pt x="241078" y="118110"/>
                  </a:cubicBezTo>
                  <a:lnTo>
                    <a:pt x="363950" y="118110"/>
                  </a:lnTo>
                  <a:lnTo>
                    <a:pt x="363950" y="3402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9B524A0F-474E-4B64-BF48-C44F6C939EA5}"/>
                </a:ext>
              </a:extLst>
            </p:cNvPr>
            <p:cNvSpPr/>
            <p:nvPr/>
          </p:nvSpPr>
          <p:spPr>
            <a:xfrm>
              <a:off x="1036635" y="3038951"/>
              <a:ext cx="76200" cy="28575"/>
            </a:xfrm>
            <a:custGeom>
              <a:avLst/>
              <a:gdLst>
                <a:gd name="connsiteX0" fmla="*/ 18250 w 76200"/>
                <a:gd name="connsiteY0" fmla="*/ 29337 h 28575"/>
                <a:gd name="connsiteX1" fmla="*/ 62351 w 76200"/>
                <a:gd name="connsiteY1" fmla="*/ 29337 h 28575"/>
                <a:gd name="connsiteX2" fmla="*/ 73686 w 76200"/>
                <a:gd name="connsiteY2" fmla="*/ 19526 h 28575"/>
                <a:gd name="connsiteX3" fmla="*/ 62637 w 76200"/>
                <a:gd name="connsiteY3" fmla="*/ 7144 h 28575"/>
                <a:gd name="connsiteX4" fmla="*/ 18536 w 76200"/>
                <a:gd name="connsiteY4" fmla="*/ 7144 h 28575"/>
                <a:gd name="connsiteX5" fmla="*/ 7201 w 76200"/>
                <a:gd name="connsiteY5" fmla="*/ 16954 h 28575"/>
                <a:gd name="connsiteX6" fmla="*/ 18250 w 76200"/>
                <a:gd name="connsiteY6" fmla="*/ 2933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18250" y="29337"/>
                  </a:moveTo>
                  <a:lnTo>
                    <a:pt x="62351" y="29337"/>
                  </a:lnTo>
                  <a:cubicBezTo>
                    <a:pt x="68066" y="29337"/>
                    <a:pt x="73019" y="25146"/>
                    <a:pt x="73686" y="19526"/>
                  </a:cubicBezTo>
                  <a:cubicBezTo>
                    <a:pt x="74448" y="12859"/>
                    <a:pt x="69209" y="7144"/>
                    <a:pt x="62637" y="7144"/>
                  </a:cubicBezTo>
                  <a:lnTo>
                    <a:pt x="18536" y="7144"/>
                  </a:lnTo>
                  <a:cubicBezTo>
                    <a:pt x="12821" y="7144"/>
                    <a:pt x="7868" y="11335"/>
                    <a:pt x="7201" y="16954"/>
                  </a:cubicBezTo>
                  <a:cubicBezTo>
                    <a:pt x="6534" y="23622"/>
                    <a:pt x="11773" y="29337"/>
                    <a:pt x="18250" y="293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8B86FCA-FECC-4AA3-867E-B77D205B909E}"/>
                </a:ext>
              </a:extLst>
            </p:cNvPr>
            <p:cNvSpPr/>
            <p:nvPr/>
          </p:nvSpPr>
          <p:spPr>
            <a:xfrm>
              <a:off x="992232" y="317211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859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4963A92-1045-4CC0-A085-1E9CFC49ABCA}"/>
                </a:ext>
              </a:extLst>
            </p:cNvPr>
            <p:cNvSpPr/>
            <p:nvPr/>
          </p:nvSpPr>
          <p:spPr>
            <a:xfrm>
              <a:off x="992232" y="3083337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3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494078E6-014C-4397-8476-744A71DF9423}"/>
                </a:ext>
              </a:extLst>
            </p:cNvPr>
            <p:cNvSpPr/>
            <p:nvPr/>
          </p:nvSpPr>
          <p:spPr>
            <a:xfrm>
              <a:off x="992232" y="3127724"/>
              <a:ext cx="123825" cy="28575"/>
            </a:xfrm>
            <a:custGeom>
              <a:avLst/>
              <a:gdLst>
                <a:gd name="connsiteX0" fmla="*/ 107135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7 w 123825"/>
                <a:gd name="connsiteY3" fmla="*/ 29337 h 28575"/>
                <a:gd name="connsiteX4" fmla="*/ 106754 w 123825"/>
                <a:gd name="connsiteY4" fmla="*/ 29337 h 28575"/>
                <a:gd name="connsiteX5" fmla="*/ 118089 w 123825"/>
                <a:gd name="connsiteY5" fmla="*/ 19526 h 28575"/>
                <a:gd name="connsiteX6" fmla="*/ 107135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135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9" y="19526"/>
                  </a:cubicBezTo>
                  <a:cubicBezTo>
                    <a:pt x="118851" y="12764"/>
                    <a:pt x="113612" y="7144"/>
                    <a:pt x="10713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DA6D877D-9F9C-42CE-B778-030E352C57F6}"/>
              </a:ext>
            </a:extLst>
          </p:cNvPr>
          <p:cNvGrpSpPr/>
          <p:nvPr/>
        </p:nvGrpSpPr>
        <p:grpSpPr>
          <a:xfrm>
            <a:off x="6809223" y="2228342"/>
            <a:ext cx="390525" cy="390525"/>
            <a:chOff x="6151784" y="2905672"/>
            <a:chExt cx="390525" cy="390525"/>
          </a:xfrm>
          <a:solidFill>
            <a:schemeClr val="tx1"/>
          </a:solidFill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11E1871-0013-4B83-B38F-B39A2D5D94CF}"/>
                </a:ext>
              </a:extLst>
            </p:cNvPr>
            <p:cNvSpPr/>
            <p:nvPr/>
          </p:nvSpPr>
          <p:spPr>
            <a:xfrm>
              <a:off x="6151784" y="2905672"/>
              <a:ext cx="390525" cy="390525"/>
            </a:xfrm>
            <a:custGeom>
              <a:avLst/>
              <a:gdLst>
                <a:gd name="connsiteX0" fmla="*/ 346162 w 390525"/>
                <a:gd name="connsiteY0" fmla="*/ 46220 h 390525"/>
                <a:gd name="connsiteX1" fmla="*/ 157281 w 390525"/>
                <a:gd name="connsiteY1" fmla="*/ 46220 h 390525"/>
                <a:gd name="connsiteX2" fmla="*/ 149757 w 390525"/>
                <a:gd name="connsiteY2" fmla="*/ 226909 h 390525"/>
                <a:gd name="connsiteX3" fmla="*/ 131278 w 390525"/>
                <a:gd name="connsiteY3" fmla="*/ 245388 h 390525"/>
                <a:gd name="connsiteX4" fmla="*/ 118801 w 390525"/>
                <a:gd name="connsiteY4" fmla="*/ 232910 h 390525"/>
                <a:gd name="connsiteX5" fmla="*/ 103084 w 390525"/>
                <a:gd name="connsiteY5" fmla="*/ 232910 h 390525"/>
                <a:gd name="connsiteX6" fmla="*/ 18788 w 390525"/>
                <a:gd name="connsiteY6" fmla="*/ 317206 h 390525"/>
                <a:gd name="connsiteX7" fmla="*/ 18788 w 390525"/>
                <a:gd name="connsiteY7" fmla="*/ 373689 h 390525"/>
                <a:gd name="connsiteX8" fmla="*/ 47077 w 390525"/>
                <a:gd name="connsiteY8" fmla="*/ 385405 h 390525"/>
                <a:gd name="connsiteX9" fmla="*/ 75367 w 390525"/>
                <a:gd name="connsiteY9" fmla="*/ 373689 h 390525"/>
                <a:gd name="connsiteX10" fmla="*/ 159663 w 390525"/>
                <a:gd name="connsiteY10" fmla="*/ 289393 h 390525"/>
                <a:gd name="connsiteX11" fmla="*/ 159663 w 390525"/>
                <a:gd name="connsiteY11" fmla="*/ 273677 h 390525"/>
                <a:gd name="connsiteX12" fmla="*/ 147185 w 390525"/>
                <a:gd name="connsiteY12" fmla="*/ 261199 h 390525"/>
                <a:gd name="connsiteX13" fmla="*/ 165663 w 390525"/>
                <a:gd name="connsiteY13" fmla="*/ 242721 h 390525"/>
                <a:gd name="connsiteX14" fmla="*/ 251865 w 390525"/>
                <a:gd name="connsiteY14" fmla="*/ 274249 h 390525"/>
                <a:gd name="connsiteX15" fmla="*/ 346258 w 390525"/>
                <a:gd name="connsiteY15" fmla="*/ 235196 h 390525"/>
                <a:gd name="connsiteX16" fmla="*/ 346162 w 390525"/>
                <a:gd name="connsiteY16" fmla="*/ 46220 h 390525"/>
                <a:gd name="connsiteX17" fmla="*/ 59364 w 390525"/>
                <a:gd name="connsiteY17" fmla="*/ 357878 h 390525"/>
                <a:gd name="connsiteX18" fmla="*/ 34409 w 390525"/>
                <a:gd name="connsiteY18" fmla="*/ 357878 h 390525"/>
                <a:gd name="connsiteX19" fmla="*/ 34409 w 390525"/>
                <a:gd name="connsiteY19" fmla="*/ 332922 h 390525"/>
                <a:gd name="connsiteX20" fmla="*/ 110799 w 390525"/>
                <a:gd name="connsiteY20" fmla="*/ 256532 h 390525"/>
                <a:gd name="connsiteX21" fmla="*/ 135755 w 390525"/>
                <a:gd name="connsiteY21" fmla="*/ 281488 h 390525"/>
                <a:gd name="connsiteX22" fmla="*/ 59364 w 390525"/>
                <a:gd name="connsiteY22" fmla="*/ 357878 h 390525"/>
                <a:gd name="connsiteX23" fmla="*/ 330350 w 390525"/>
                <a:gd name="connsiteY23" fmla="*/ 219289 h 390525"/>
                <a:gd name="connsiteX24" fmla="*/ 251674 w 390525"/>
                <a:gd name="connsiteY24" fmla="*/ 251865 h 390525"/>
                <a:gd name="connsiteX25" fmla="*/ 172998 w 390525"/>
                <a:gd name="connsiteY25" fmla="*/ 219289 h 390525"/>
                <a:gd name="connsiteX26" fmla="*/ 172998 w 390525"/>
                <a:gd name="connsiteY26" fmla="*/ 61936 h 390525"/>
                <a:gd name="connsiteX27" fmla="*/ 330350 w 390525"/>
                <a:gd name="connsiteY27" fmla="*/ 61936 h 390525"/>
                <a:gd name="connsiteX28" fmla="*/ 330350 w 390525"/>
                <a:gd name="connsiteY28" fmla="*/ 21928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0525" h="390525">
                  <a:moveTo>
                    <a:pt x="346162" y="46220"/>
                  </a:moveTo>
                  <a:cubicBezTo>
                    <a:pt x="294060" y="-5882"/>
                    <a:pt x="209383" y="-5882"/>
                    <a:pt x="157281" y="46220"/>
                  </a:cubicBezTo>
                  <a:cubicBezTo>
                    <a:pt x="107847" y="95655"/>
                    <a:pt x="105370" y="174426"/>
                    <a:pt x="149757" y="226909"/>
                  </a:cubicBezTo>
                  <a:lnTo>
                    <a:pt x="131278" y="245388"/>
                  </a:lnTo>
                  <a:lnTo>
                    <a:pt x="118801" y="232910"/>
                  </a:lnTo>
                  <a:cubicBezTo>
                    <a:pt x="114419" y="228529"/>
                    <a:pt x="107370" y="228529"/>
                    <a:pt x="103084" y="232910"/>
                  </a:cubicBezTo>
                  <a:lnTo>
                    <a:pt x="18788" y="317206"/>
                  </a:lnTo>
                  <a:cubicBezTo>
                    <a:pt x="3262" y="332732"/>
                    <a:pt x="3262" y="358164"/>
                    <a:pt x="18788" y="373689"/>
                  </a:cubicBezTo>
                  <a:cubicBezTo>
                    <a:pt x="26599" y="381500"/>
                    <a:pt x="36790" y="385405"/>
                    <a:pt x="47077" y="385405"/>
                  </a:cubicBezTo>
                  <a:cubicBezTo>
                    <a:pt x="57269" y="385405"/>
                    <a:pt x="67556" y="381500"/>
                    <a:pt x="75367" y="373689"/>
                  </a:cubicBezTo>
                  <a:lnTo>
                    <a:pt x="159663" y="289393"/>
                  </a:lnTo>
                  <a:cubicBezTo>
                    <a:pt x="164044" y="285012"/>
                    <a:pt x="164044" y="277963"/>
                    <a:pt x="159663" y="273677"/>
                  </a:cubicBezTo>
                  <a:lnTo>
                    <a:pt x="147185" y="261199"/>
                  </a:lnTo>
                  <a:lnTo>
                    <a:pt x="165663" y="242721"/>
                  </a:lnTo>
                  <a:cubicBezTo>
                    <a:pt x="190428" y="263676"/>
                    <a:pt x="221194" y="274249"/>
                    <a:pt x="251865" y="274249"/>
                  </a:cubicBezTo>
                  <a:cubicBezTo>
                    <a:pt x="286060" y="274249"/>
                    <a:pt x="320254" y="261199"/>
                    <a:pt x="346258" y="235196"/>
                  </a:cubicBezTo>
                  <a:cubicBezTo>
                    <a:pt x="398168" y="182999"/>
                    <a:pt x="398168" y="98322"/>
                    <a:pt x="346162" y="46220"/>
                  </a:cubicBezTo>
                  <a:close/>
                  <a:moveTo>
                    <a:pt x="59364" y="357878"/>
                  </a:moveTo>
                  <a:cubicBezTo>
                    <a:pt x="52506" y="364736"/>
                    <a:pt x="41267" y="364736"/>
                    <a:pt x="34409" y="357878"/>
                  </a:cubicBezTo>
                  <a:cubicBezTo>
                    <a:pt x="27551" y="351020"/>
                    <a:pt x="27551" y="339781"/>
                    <a:pt x="34409" y="332922"/>
                  </a:cubicBezTo>
                  <a:lnTo>
                    <a:pt x="110799" y="256532"/>
                  </a:lnTo>
                  <a:lnTo>
                    <a:pt x="135755" y="281488"/>
                  </a:lnTo>
                  <a:lnTo>
                    <a:pt x="59364" y="357878"/>
                  </a:lnTo>
                  <a:close/>
                  <a:moveTo>
                    <a:pt x="330350" y="219289"/>
                  </a:moveTo>
                  <a:cubicBezTo>
                    <a:pt x="308634" y="241006"/>
                    <a:pt x="280154" y="251865"/>
                    <a:pt x="251674" y="251865"/>
                  </a:cubicBezTo>
                  <a:cubicBezTo>
                    <a:pt x="223194" y="251865"/>
                    <a:pt x="194715" y="241006"/>
                    <a:pt x="172998" y="219289"/>
                  </a:cubicBezTo>
                  <a:cubicBezTo>
                    <a:pt x="129659" y="175951"/>
                    <a:pt x="129659" y="105275"/>
                    <a:pt x="172998" y="61936"/>
                  </a:cubicBezTo>
                  <a:cubicBezTo>
                    <a:pt x="216337" y="18597"/>
                    <a:pt x="287012" y="18597"/>
                    <a:pt x="330350" y="61936"/>
                  </a:cubicBezTo>
                  <a:cubicBezTo>
                    <a:pt x="373784" y="105370"/>
                    <a:pt x="373784" y="175951"/>
                    <a:pt x="330350" y="2192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0645E99A-49C8-4846-A9B1-0046B8E7D8C4}"/>
                </a:ext>
              </a:extLst>
            </p:cNvPr>
            <p:cNvSpPr/>
            <p:nvPr/>
          </p:nvSpPr>
          <p:spPr>
            <a:xfrm>
              <a:off x="6300160" y="2942986"/>
              <a:ext cx="200025" cy="200025"/>
            </a:xfrm>
            <a:custGeom>
              <a:avLst/>
              <a:gdLst>
                <a:gd name="connsiteX0" fmla="*/ 171402 w 200025"/>
                <a:gd name="connsiteY0" fmla="*/ 35290 h 200025"/>
                <a:gd name="connsiteX1" fmla="*/ 35290 w 200025"/>
                <a:gd name="connsiteY1" fmla="*/ 35290 h 200025"/>
                <a:gd name="connsiteX2" fmla="*/ 35290 w 200025"/>
                <a:gd name="connsiteY2" fmla="*/ 171402 h 200025"/>
                <a:gd name="connsiteX3" fmla="*/ 103394 w 200025"/>
                <a:gd name="connsiteY3" fmla="*/ 199596 h 200025"/>
                <a:gd name="connsiteX4" fmla="*/ 171498 w 200025"/>
                <a:gd name="connsiteY4" fmla="*/ 171402 h 200025"/>
                <a:gd name="connsiteX5" fmla="*/ 171402 w 200025"/>
                <a:gd name="connsiteY5" fmla="*/ 35290 h 200025"/>
                <a:gd name="connsiteX6" fmla="*/ 155686 w 200025"/>
                <a:gd name="connsiteY6" fmla="*/ 155686 h 200025"/>
                <a:gd name="connsiteX7" fmla="*/ 51006 w 200025"/>
                <a:gd name="connsiteY7" fmla="*/ 155686 h 200025"/>
                <a:gd name="connsiteX8" fmla="*/ 51006 w 200025"/>
                <a:gd name="connsiteY8" fmla="*/ 51006 h 200025"/>
                <a:gd name="connsiteX9" fmla="*/ 103298 w 200025"/>
                <a:gd name="connsiteY9" fmla="*/ 29385 h 200025"/>
                <a:gd name="connsiteX10" fmla="*/ 155591 w 200025"/>
                <a:gd name="connsiteY10" fmla="*/ 51006 h 200025"/>
                <a:gd name="connsiteX11" fmla="*/ 155686 w 200025"/>
                <a:gd name="connsiteY11" fmla="*/ 15568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5" h="200025">
                  <a:moveTo>
                    <a:pt x="171402" y="35290"/>
                  </a:moveTo>
                  <a:cubicBezTo>
                    <a:pt x="133874" y="-2238"/>
                    <a:pt x="72819" y="-2238"/>
                    <a:pt x="35290" y="35290"/>
                  </a:cubicBezTo>
                  <a:cubicBezTo>
                    <a:pt x="-2238" y="72819"/>
                    <a:pt x="-2238" y="133874"/>
                    <a:pt x="35290" y="171402"/>
                  </a:cubicBezTo>
                  <a:cubicBezTo>
                    <a:pt x="54054" y="190167"/>
                    <a:pt x="78724" y="199596"/>
                    <a:pt x="103394" y="199596"/>
                  </a:cubicBezTo>
                  <a:cubicBezTo>
                    <a:pt x="128064" y="199596"/>
                    <a:pt x="152733" y="190167"/>
                    <a:pt x="171498" y="171402"/>
                  </a:cubicBezTo>
                  <a:cubicBezTo>
                    <a:pt x="208931" y="133874"/>
                    <a:pt x="208931" y="72819"/>
                    <a:pt x="171402" y="35290"/>
                  </a:cubicBezTo>
                  <a:close/>
                  <a:moveTo>
                    <a:pt x="155686" y="155686"/>
                  </a:moveTo>
                  <a:cubicBezTo>
                    <a:pt x="126825" y="184547"/>
                    <a:pt x="79867" y="184547"/>
                    <a:pt x="51006" y="155686"/>
                  </a:cubicBezTo>
                  <a:cubicBezTo>
                    <a:pt x="22146" y="126825"/>
                    <a:pt x="22146" y="79867"/>
                    <a:pt x="51006" y="51006"/>
                  </a:cubicBezTo>
                  <a:cubicBezTo>
                    <a:pt x="65389" y="36624"/>
                    <a:pt x="84344" y="29385"/>
                    <a:pt x="103298" y="29385"/>
                  </a:cubicBezTo>
                  <a:cubicBezTo>
                    <a:pt x="122253" y="29385"/>
                    <a:pt x="141208" y="36624"/>
                    <a:pt x="155591" y="51006"/>
                  </a:cubicBezTo>
                  <a:cubicBezTo>
                    <a:pt x="184451" y="79867"/>
                    <a:pt x="184451" y="126825"/>
                    <a:pt x="155686" y="1556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32B970-CF40-4030-A3B6-95CA156A4CAA}"/>
              </a:ext>
            </a:extLst>
          </p:cNvPr>
          <p:cNvGrpSpPr/>
          <p:nvPr/>
        </p:nvGrpSpPr>
        <p:grpSpPr>
          <a:xfrm>
            <a:off x="6899030" y="4885319"/>
            <a:ext cx="390525" cy="387382"/>
            <a:chOff x="2125590" y="4903755"/>
            <a:chExt cx="390525" cy="387382"/>
          </a:xfrm>
          <a:solidFill>
            <a:schemeClr val="tx1"/>
          </a:solidFill>
        </p:grpSpPr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04BC3D64-78EF-43D4-9257-7B6271383E0F}"/>
                </a:ext>
              </a:extLst>
            </p:cNvPr>
            <p:cNvSpPr/>
            <p:nvPr/>
          </p:nvSpPr>
          <p:spPr>
            <a:xfrm>
              <a:off x="2262750" y="4988147"/>
              <a:ext cx="114300" cy="76200"/>
            </a:xfrm>
            <a:custGeom>
              <a:avLst/>
              <a:gdLst>
                <a:gd name="connsiteX0" fmla="*/ 112300 w 114300"/>
                <a:gd name="connsiteY0" fmla="*/ 57245 h 76200"/>
                <a:gd name="connsiteX1" fmla="*/ 112300 w 114300"/>
                <a:gd name="connsiteY1" fmla="*/ 33052 h 76200"/>
                <a:gd name="connsiteX2" fmla="*/ 104680 w 114300"/>
                <a:gd name="connsiteY2" fmla="*/ 14859 h 76200"/>
                <a:gd name="connsiteX3" fmla="*/ 86011 w 114300"/>
                <a:gd name="connsiteY3" fmla="*/ 7144 h 76200"/>
                <a:gd name="connsiteX4" fmla="*/ 33147 w 114300"/>
                <a:gd name="connsiteY4" fmla="*/ 7144 h 76200"/>
                <a:gd name="connsiteX5" fmla="*/ 14764 w 114300"/>
                <a:gd name="connsiteY5" fmla="*/ 14764 h 76200"/>
                <a:gd name="connsiteX6" fmla="*/ 7144 w 114300"/>
                <a:gd name="connsiteY6" fmla="*/ 33147 h 76200"/>
                <a:gd name="connsiteX7" fmla="*/ 7144 w 114300"/>
                <a:gd name="connsiteY7" fmla="*/ 57436 h 76200"/>
                <a:gd name="connsiteX8" fmla="*/ 13145 w 114300"/>
                <a:gd name="connsiteY8" fmla="*/ 67246 h 76200"/>
                <a:gd name="connsiteX9" fmla="*/ 59626 w 114300"/>
                <a:gd name="connsiteY9" fmla="*/ 78486 h 76200"/>
                <a:gd name="connsiteX10" fmla="*/ 106108 w 114300"/>
                <a:gd name="connsiteY10" fmla="*/ 67246 h 76200"/>
                <a:gd name="connsiteX11" fmla="*/ 112300 w 114300"/>
                <a:gd name="connsiteY11" fmla="*/ 57245 h 76200"/>
                <a:gd name="connsiteX12" fmla="*/ 90106 w 114300"/>
                <a:gd name="connsiteY12" fmla="*/ 50102 h 76200"/>
                <a:gd name="connsiteX13" fmla="*/ 59817 w 114300"/>
                <a:gd name="connsiteY13" fmla="*/ 56007 h 76200"/>
                <a:gd name="connsiteX14" fmla="*/ 29527 w 114300"/>
                <a:gd name="connsiteY14" fmla="*/ 50102 h 76200"/>
                <a:gd name="connsiteX15" fmla="*/ 29527 w 114300"/>
                <a:gd name="connsiteY15" fmla="*/ 32956 h 76200"/>
                <a:gd name="connsiteX16" fmla="*/ 33242 w 114300"/>
                <a:gd name="connsiteY16" fmla="*/ 29242 h 76200"/>
                <a:gd name="connsiteX17" fmla="*/ 86201 w 114300"/>
                <a:gd name="connsiteY17" fmla="*/ 29242 h 76200"/>
                <a:gd name="connsiteX18" fmla="*/ 90202 w 114300"/>
                <a:gd name="connsiteY18" fmla="*/ 32956 h 76200"/>
                <a:gd name="connsiteX19" fmla="*/ 90106 w 114300"/>
                <a:gd name="connsiteY19" fmla="*/ 5010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76200">
                  <a:moveTo>
                    <a:pt x="112300" y="57245"/>
                  </a:moveTo>
                  <a:lnTo>
                    <a:pt x="112300" y="33052"/>
                  </a:lnTo>
                  <a:cubicBezTo>
                    <a:pt x="112300" y="26194"/>
                    <a:pt x="109633" y="19717"/>
                    <a:pt x="104680" y="14859"/>
                  </a:cubicBezTo>
                  <a:cubicBezTo>
                    <a:pt x="99727" y="9906"/>
                    <a:pt x="92964" y="7144"/>
                    <a:pt x="86011" y="7144"/>
                  </a:cubicBezTo>
                  <a:cubicBezTo>
                    <a:pt x="77248" y="7144"/>
                    <a:pt x="41910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811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246"/>
                  </a:cubicBezTo>
                  <a:cubicBezTo>
                    <a:pt x="27432" y="74581"/>
                    <a:pt x="43529" y="78486"/>
                    <a:pt x="59626" y="78486"/>
                  </a:cubicBezTo>
                  <a:cubicBezTo>
                    <a:pt x="75724" y="78486"/>
                    <a:pt x="91821" y="74581"/>
                    <a:pt x="106108" y="67246"/>
                  </a:cubicBezTo>
                  <a:cubicBezTo>
                    <a:pt x="109918" y="65151"/>
                    <a:pt x="112300" y="61341"/>
                    <a:pt x="112300" y="57245"/>
                  </a:cubicBezTo>
                  <a:close/>
                  <a:moveTo>
                    <a:pt x="90106" y="50102"/>
                  </a:moveTo>
                  <a:cubicBezTo>
                    <a:pt x="80486" y="54102"/>
                    <a:pt x="70390" y="56007"/>
                    <a:pt x="59817" y="56007"/>
                  </a:cubicBezTo>
                  <a:cubicBezTo>
                    <a:pt x="49244" y="56007"/>
                    <a:pt x="39052" y="54007"/>
                    <a:pt x="29527" y="50102"/>
                  </a:cubicBezTo>
                  <a:lnTo>
                    <a:pt x="29527" y="32956"/>
                  </a:lnTo>
                  <a:cubicBezTo>
                    <a:pt x="29527" y="30956"/>
                    <a:pt x="31242" y="29242"/>
                    <a:pt x="33242" y="29242"/>
                  </a:cubicBezTo>
                  <a:cubicBezTo>
                    <a:pt x="48482" y="29242"/>
                    <a:pt x="83725" y="29242"/>
                    <a:pt x="86201" y="29242"/>
                  </a:cubicBezTo>
                  <a:cubicBezTo>
                    <a:pt x="88201" y="29242"/>
                    <a:pt x="90202" y="30861"/>
                    <a:pt x="90202" y="32956"/>
                  </a:cubicBezTo>
                  <a:lnTo>
                    <a:pt x="90106" y="501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EB0982F-1622-469A-AB6C-A04718BD01D0}"/>
                </a:ext>
              </a:extLst>
            </p:cNvPr>
            <p:cNvSpPr/>
            <p:nvPr/>
          </p:nvSpPr>
          <p:spPr>
            <a:xfrm>
              <a:off x="2276847" y="5126735"/>
              <a:ext cx="85725" cy="85725"/>
            </a:xfrm>
            <a:custGeom>
              <a:avLst/>
              <a:gdLst>
                <a:gd name="connsiteX0" fmla="*/ 7144 w 85725"/>
                <a:gd name="connsiteY0" fmla="*/ 45434 h 85725"/>
                <a:gd name="connsiteX1" fmla="*/ 45434 w 85725"/>
                <a:gd name="connsiteY1" fmla="*/ 83725 h 85725"/>
                <a:gd name="connsiteX2" fmla="*/ 83725 w 85725"/>
                <a:gd name="connsiteY2" fmla="*/ 45434 h 85725"/>
                <a:gd name="connsiteX3" fmla="*/ 45434 w 85725"/>
                <a:gd name="connsiteY3" fmla="*/ 7144 h 85725"/>
                <a:gd name="connsiteX4" fmla="*/ 7144 w 85725"/>
                <a:gd name="connsiteY4" fmla="*/ 45434 h 85725"/>
                <a:gd name="connsiteX5" fmla="*/ 61627 w 85725"/>
                <a:gd name="connsiteY5" fmla="*/ 45434 h 85725"/>
                <a:gd name="connsiteX6" fmla="*/ 45529 w 85725"/>
                <a:gd name="connsiteY6" fmla="*/ 61532 h 85725"/>
                <a:gd name="connsiteX7" fmla="*/ 29432 w 85725"/>
                <a:gd name="connsiteY7" fmla="*/ 45434 h 85725"/>
                <a:gd name="connsiteX8" fmla="*/ 45529 w 85725"/>
                <a:gd name="connsiteY8" fmla="*/ 29337 h 85725"/>
                <a:gd name="connsiteX9" fmla="*/ 6162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7144" y="45434"/>
                  </a:move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lose/>
                  <a:moveTo>
                    <a:pt x="61627" y="45434"/>
                  </a:moveTo>
                  <a:cubicBezTo>
                    <a:pt x="61627" y="54293"/>
                    <a:pt x="54388" y="61532"/>
                    <a:pt x="45529" y="61532"/>
                  </a:cubicBezTo>
                  <a:cubicBezTo>
                    <a:pt x="36671" y="61532"/>
                    <a:pt x="29432" y="54293"/>
                    <a:pt x="29432" y="45434"/>
                  </a:cubicBezTo>
                  <a:cubicBezTo>
                    <a:pt x="29432" y="36576"/>
                    <a:pt x="36671" y="29337"/>
                    <a:pt x="45529" y="29337"/>
                  </a:cubicBezTo>
                  <a:cubicBezTo>
                    <a:pt x="54388" y="29242"/>
                    <a:pt x="61627" y="36481"/>
                    <a:pt x="6162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CB5718A-496B-49AF-9528-39D1EC56282C}"/>
                </a:ext>
              </a:extLst>
            </p:cNvPr>
            <p:cNvSpPr/>
            <p:nvPr/>
          </p:nvSpPr>
          <p:spPr>
            <a:xfrm>
              <a:off x="2139782" y="4903755"/>
              <a:ext cx="361950" cy="209550"/>
            </a:xfrm>
            <a:custGeom>
              <a:avLst/>
              <a:gdLst>
                <a:gd name="connsiteX0" fmla="*/ 45529 w 361950"/>
                <a:gd name="connsiteY0" fmla="*/ 205454 h 209550"/>
                <a:gd name="connsiteX1" fmla="*/ 83820 w 361950"/>
                <a:gd name="connsiteY1" fmla="*/ 167164 h 209550"/>
                <a:gd name="connsiteX2" fmla="*/ 60865 w 361950"/>
                <a:gd name="connsiteY2" fmla="*/ 132112 h 209550"/>
                <a:gd name="connsiteX3" fmla="*/ 87058 w 361950"/>
                <a:gd name="connsiteY3" fmla="*/ 97346 h 209550"/>
                <a:gd name="connsiteX4" fmla="*/ 128969 w 361950"/>
                <a:gd name="connsiteY4" fmla="*/ 69723 h 209550"/>
                <a:gd name="connsiteX5" fmla="*/ 148495 w 361950"/>
                <a:gd name="connsiteY5" fmla="*/ 63151 h 209550"/>
                <a:gd name="connsiteX6" fmla="*/ 182404 w 361950"/>
                <a:gd name="connsiteY6" fmla="*/ 83725 h 209550"/>
                <a:gd name="connsiteX7" fmla="*/ 216408 w 361950"/>
                <a:gd name="connsiteY7" fmla="*/ 62960 h 209550"/>
                <a:gd name="connsiteX8" fmla="*/ 235649 w 361950"/>
                <a:gd name="connsiteY8" fmla="*/ 69437 h 209550"/>
                <a:gd name="connsiteX9" fmla="*/ 277559 w 361950"/>
                <a:gd name="connsiteY9" fmla="*/ 97060 h 209550"/>
                <a:gd name="connsiteX10" fmla="*/ 303943 w 361950"/>
                <a:gd name="connsiteY10" fmla="*/ 132112 h 209550"/>
                <a:gd name="connsiteX11" fmla="*/ 281083 w 361950"/>
                <a:gd name="connsiteY11" fmla="*/ 167164 h 209550"/>
                <a:gd name="connsiteX12" fmla="*/ 319373 w 361950"/>
                <a:gd name="connsiteY12" fmla="*/ 205454 h 209550"/>
                <a:gd name="connsiteX13" fmla="*/ 357664 w 361950"/>
                <a:gd name="connsiteY13" fmla="*/ 167164 h 209550"/>
                <a:gd name="connsiteX14" fmla="*/ 327470 w 361950"/>
                <a:gd name="connsiteY14" fmla="*/ 129731 h 209550"/>
                <a:gd name="connsiteX15" fmla="*/ 327184 w 361950"/>
                <a:gd name="connsiteY15" fmla="*/ 129064 h 209550"/>
                <a:gd name="connsiteX16" fmla="*/ 292989 w 361950"/>
                <a:gd name="connsiteY16" fmla="*/ 81153 h 209550"/>
                <a:gd name="connsiteX17" fmla="*/ 244316 w 361950"/>
                <a:gd name="connsiteY17" fmla="*/ 49054 h 209550"/>
                <a:gd name="connsiteX18" fmla="*/ 220504 w 361950"/>
                <a:gd name="connsiteY18" fmla="*/ 41148 h 209550"/>
                <a:gd name="connsiteX19" fmla="*/ 182404 w 361950"/>
                <a:gd name="connsiteY19" fmla="*/ 7144 h 209550"/>
                <a:gd name="connsiteX20" fmla="*/ 144304 w 361950"/>
                <a:gd name="connsiteY20" fmla="*/ 41339 h 209550"/>
                <a:gd name="connsiteX21" fmla="*/ 120301 w 361950"/>
                <a:gd name="connsiteY21" fmla="*/ 49244 h 209550"/>
                <a:gd name="connsiteX22" fmla="*/ 71628 w 361950"/>
                <a:gd name="connsiteY22" fmla="*/ 81344 h 209550"/>
                <a:gd name="connsiteX23" fmla="*/ 37433 w 361950"/>
                <a:gd name="connsiteY23" fmla="*/ 129254 h 209550"/>
                <a:gd name="connsiteX24" fmla="*/ 37243 w 361950"/>
                <a:gd name="connsiteY24" fmla="*/ 129731 h 209550"/>
                <a:gd name="connsiteX25" fmla="*/ 7144 w 361950"/>
                <a:gd name="connsiteY25" fmla="*/ 167164 h 209550"/>
                <a:gd name="connsiteX26" fmla="*/ 45529 w 361950"/>
                <a:gd name="connsiteY26" fmla="*/ 205454 h 209550"/>
                <a:gd name="connsiteX27" fmla="*/ 335661 w 361950"/>
                <a:gd name="connsiteY27" fmla="*/ 167069 h 209550"/>
                <a:gd name="connsiteX28" fmla="*/ 319564 w 361950"/>
                <a:gd name="connsiteY28" fmla="*/ 183166 h 209550"/>
                <a:gd name="connsiteX29" fmla="*/ 303467 w 361950"/>
                <a:gd name="connsiteY29" fmla="*/ 167069 h 209550"/>
                <a:gd name="connsiteX30" fmla="*/ 319564 w 361950"/>
                <a:gd name="connsiteY30" fmla="*/ 150971 h 209550"/>
                <a:gd name="connsiteX31" fmla="*/ 335661 w 361950"/>
                <a:gd name="connsiteY31" fmla="*/ 167069 h 209550"/>
                <a:gd name="connsiteX32" fmla="*/ 182594 w 361950"/>
                <a:gd name="connsiteY32" fmla="*/ 29242 h 209550"/>
                <a:gd name="connsiteX33" fmla="*/ 198692 w 361950"/>
                <a:gd name="connsiteY33" fmla="*/ 45339 h 209550"/>
                <a:gd name="connsiteX34" fmla="*/ 182594 w 361950"/>
                <a:gd name="connsiteY34" fmla="*/ 61436 h 209550"/>
                <a:gd name="connsiteX35" fmla="*/ 166497 w 361950"/>
                <a:gd name="connsiteY35" fmla="*/ 45339 h 209550"/>
                <a:gd name="connsiteX36" fmla="*/ 182594 w 361950"/>
                <a:gd name="connsiteY36" fmla="*/ 29242 h 209550"/>
                <a:gd name="connsiteX37" fmla="*/ 45529 w 361950"/>
                <a:gd name="connsiteY37" fmla="*/ 150971 h 209550"/>
                <a:gd name="connsiteX38" fmla="*/ 61627 w 361950"/>
                <a:gd name="connsiteY38" fmla="*/ 167069 h 209550"/>
                <a:gd name="connsiteX39" fmla="*/ 45529 w 361950"/>
                <a:gd name="connsiteY39" fmla="*/ 183166 h 209550"/>
                <a:gd name="connsiteX40" fmla="*/ 29432 w 361950"/>
                <a:gd name="connsiteY40" fmla="*/ 167069 h 209550"/>
                <a:gd name="connsiteX41" fmla="*/ 45529 w 361950"/>
                <a:gd name="connsiteY41" fmla="*/ 150971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61950" h="209550">
                  <a:moveTo>
                    <a:pt x="45529" y="205454"/>
                  </a:moveTo>
                  <a:cubicBezTo>
                    <a:pt x="66675" y="205454"/>
                    <a:pt x="83820" y="188309"/>
                    <a:pt x="83820" y="167164"/>
                  </a:cubicBezTo>
                  <a:cubicBezTo>
                    <a:pt x="83820" y="151543"/>
                    <a:pt x="74390" y="138017"/>
                    <a:pt x="60865" y="132112"/>
                  </a:cubicBezTo>
                  <a:cubicBezTo>
                    <a:pt x="67723" y="119253"/>
                    <a:pt x="76486" y="107537"/>
                    <a:pt x="87058" y="97346"/>
                  </a:cubicBezTo>
                  <a:cubicBezTo>
                    <a:pt x="99250" y="85630"/>
                    <a:pt x="113347" y="76295"/>
                    <a:pt x="128969" y="69723"/>
                  </a:cubicBezTo>
                  <a:cubicBezTo>
                    <a:pt x="135255" y="67056"/>
                    <a:pt x="141827" y="64866"/>
                    <a:pt x="148495" y="63151"/>
                  </a:cubicBezTo>
                  <a:cubicBezTo>
                    <a:pt x="154876" y="75343"/>
                    <a:pt x="167735" y="83725"/>
                    <a:pt x="182404" y="83725"/>
                  </a:cubicBezTo>
                  <a:cubicBezTo>
                    <a:pt x="197167" y="83725"/>
                    <a:pt x="210026" y="75248"/>
                    <a:pt x="216408" y="62960"/>
                  </a:cubicBezTo>
                  <a:cubicBezTo>
                    <a:pt x="222980" y="64675"/>
                    <a:pt x="229457" y="66770"/>
                    <a:pt x="235649" y="69437"/>
                  </a:cubicBezTo>
                  <a:cubicBezTo>
                    <a:pt x="251270" y="76010"/>
                    <a:pt x="265367" y="85344"/>
                    <a:pt x="277559" y="97060"/>
                  </a:cubicBezTo>
                  <a:cubicBezTo>
                    <a:pt x="288226" y="107347"/>
                    <a:pt x="297085" y="119063"/>
                    <a:pt x="303943" y="132112"/>
                  </a:cubicBezTo>
                  <a:cubicBezTo>
                    <a:pt x="290513" y="138017"/>
                    <a:pt x="281083" y="151543"/>
                    <a:pt x="281083" y="167164"/>
                  </a:cubicBezTo>
                  <a:cubicBezTo>
                    <a:pt x="281083" y="188309"/>
                    <a:pt x="298228" y="205454"/>
                    <a:pt x="319373" y="205454"/>
                  </a:cubicBezTo>
                  <a:cubicBezTo>
                    <a:pt x="340519" y="205454"/>
                    <a:pt x="357664" y="188309"/>
                    <a:pt x="357664" y="167164"/>
                  </a:cubicBezTo>
                  <a:cubicBezTo>
                    <a:pt x="357664" y="148781"/>
                    <a:pt x="344710" y="133445"/>
                    <a:pt x="327470" y="129731"/>
                  </a:cubicBezTo>
                  <a:cubicBezTo>
                    <a:pt x="327374" y="129540"/>
                    <a:pt x="327279" y="129254"/>
                    <a:pt x="327184" y="129064"/>
                  </a:cubicBezTo>
                  <a:cubicBezTo>
                    <a:pt x="318802" y="111062"/>
                    <a:pt x="307276" y="94869"/>
                    <a:pt x="292989" y="81153"/>
                  </a:cubicBezTo>
                  <a:cubicBezTo>
                    <a:pt x="278797" y="67533"/>
                    <a:pt x="262414" y="56674"/>
                    <a:pt x="244316" y="49054"/>
                  </a:cubicBezTo>
                  <a:cubicBezTo>
                    <a:pt x="236601" y="45816"/>
                    <a:pt x="228600" y="43148"/>
                    <a:pt x="220504" y="41148"/>
                  </a:cubicBezTo>
                  <a:cubicBezTo>
                    <a:pt x="218313" y="22098"/>
                    <a:pt x="202121" y="7144"/>
                    <a:pt x="182404" y="7144"/>
                  </a:cubicBezTo>
                  <a:cubicBezTo>
                    <a:pt x="162687" y="7144"/>
                    <a:pt x="146399" y="22193"/>
                    <a:pt x="144304" y="41339"/>
                  </a:cubicBezTo>
                  <a:cubicBezTo>
                    <a:pt x="136112" y="43339"/>
                    <a:pt x="128016" y="46006"/>
                    <a:pt x="120301" y="49244"/>
                  </a:cubicBezTo>
                  <a:cubicBezTo>
                    <a:pt x="102203" y="56864"/>
                    <a:pt x="85820" y="67723"/>
                    <a:pt x="71628" y="81344"/>
                  </a:cubicBezTo>
                  <a:cubicBezTo>
                    <a:pt x="57341" y="95155"/>
                    <a:pt x="45815" y="111252"/>
                    <a:pt x="37433" y="129254"/>
                  </a:cubicBezTo>
                  <a:cubicBezTo>
                    <a:pt x="37338" y="129445"/>
                    <a:pt x="37338" y="129540"/>
                    <a:pt x="37243" y="129731"/>
                  </a:cubicBezTo>
                  <a:cubicBezTo>
                    <a:pt x="20003" y="133445"/>
                    <a:pt x="7144" y="148876"/>
                    <a:pt x="7144" y="167164"/>
                  </a:cubicBezTo>
                  <a:cubicBezTo>
                    <a:pt x="7239" y="188214"/>
                    <a:pt x="24384" y="205454"/>
                    <a:pt x="45529" y="205454"/>
                  </a:cubicBezTo>
                  <a:close/>
                  <a:moveTo>
                    <a:pt x="335661" y="167069"/>
                  </a:moveTo>
                  <a:cubicBezTo>
                    <a:pt x="335661" y="175927"/>
                    <a:pt x="328422" y="183166"/>
                    <a:pt x="319564" y="183166"/>
                  </a:cubicBezTo>
                  <a:cubicBezTo>
                    <a:pt x="310705" y="183166"/>
                    <a:pt x="303467" y="175927"/>
                    <a:pt x="303467" y="167069"/>
                  </a:cubicBezTo>
                  <a:cubicBezTo>
                    <a:pt x="303467" y="158210"/>
                    <a:pt x="310705" y="150971"/>
                    <a:pt x="319564" y="150971"/>
                  </a:cubicBezTo>
                  <a:cubicBezTo>
                    <a:pt x="328422" y="150971"/>
                    <a:pt x="335661" y="158210"/>
                    <a:pt x="335661" y="167069"/>
                  </a:cubicBezTo>
                  <a:close/>
                  <a:moveTo>
                    <a:pt x="182594" y="29242"/>
                  </a:moveTo>
                  <a:cubicBezTo>
                    <a:pt x="191453" y="29242"/>
                    <a:pt x="198692" y="36481"/>
                    <a:pt x="198692" y="45339"/>
                  </a:cubicBezTo>
                  <a:cubicBezTo>
                    <a:pt x="198692" y="54197"/>
                    <a:pt x="191453" y="61436"/>
                    <a:pt x="182594" y="61436"/>
                  </a:cubicBezTo>
                  <a:cubicBezTo>
                    <a:pt x="173736" y="61436"/>
                    <a:pt x="166497" y="54197"/>
                    <a:pt x="166497" y="45339"/>
                  </a:cubicBezTo>
                  <a:cubicBezTo>
                    <a:pt x="166497" y="36481"/>
                    <a:pt x="173641" y="29242"/>
                    <a:pt x="182594" y="29242"/>
                  </a:cubicBezTo>
                  <a:close/>
                  <a:moveTo>
                    <a:pt x="45529" y="150971"/>
                  </a:moveTo>
                  <a:cubicBezTo>
                    <a:pt x="54388" y="150971"/>
                    <a:pt x="61627" y="158210"/>
                    <a:pt x="61627" y="167069"/>
                  </a:cubicBezTo>
                  <a:cubicBezTo>
                    <a:pt x="61627" y="175927"/>
                    <a:pt x="54388" y="183166"/>
                    <a:pt x="45529" y="183166"/>
                  </a:cubicBezTo>
                  <a:cubicBezTo>
                    <a:pt x="36671" y="183166"/>
                    <a:pt x="29432" y="175927"/>
                    <a:pt x="29432" y="167069"/>
                  </a:cubicBezTo>
                  <a:cubicBezTo>
                    <a:pt x="29432" y="158210"/>
                    <a:pt x="36671" y="150971"/>
                    <a:pt x="45529" y="1509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45EEB64-F54D-4879-B207-BB73EF46E877}"/>
                </a:ext>
              </a:extLst>
            </p:cNvPr>
            <p:cNvSpPr/>
            <p:nvPr/>
          </p:nvSpPr>
          <p:spPr>
            <a:xfrm>
              <a:off x="2125590" y="5110162"/>
              <a:ext cx="390525" cy="180975"/>
            </a:xfrm>
            <a:custGeom>
              <a:avLst/>
              <a:gdLst>
                <a:gd name="connsiteX0" fmla="*/ 378809 w 390525"/>
                <a:gd name="connsiteY0" fmla="*/ 14859 h 180975"/>
                <a:gd name="connsiteX1" fmla="*/ 360236 w 390525"/>
                <a:gd name="connsiteY1" fmla="*/ 7144 h 180975"/>
                <a:gd name="connsiteX2" fmla="*/ 307181 w 390525"/>
                <a:gd name="connsiteY2" fmla="*/ 7144 h 180975"/>
                <a:gd name="connsiteX3" fmla="*/ 288798 w 390525"/>
                <a:gd name="connsiteY3" fmla="*/ 14764 h 180975"/>
                <a:gd name="connsiteX4" fmla="*/ 281178 w 390525"/>
                <a:gd name="connsiteY4" fmla="*/ 33147 h 180975"/>
                <a:gd name="connsiteX5" fmla="*/ 281178 w 390525"/>
                <a:gd name="connsiteY5" fmla="*/ 57436 h 180975"/>
                <a:gd name="connsiteX6" fmla="*/ 287274 w 390525"/>
                <a:gd name="connsiteY6" fmla="*/ 67342 h 180975"/>
                <a:gd name="connsiteX7" fmla="*/ 305562 w 390525"/>
                <a:gd name="connsiteY7" fmla="*/ 74581 h 180975"/>
                <a:gd name="connsiteX8" fmla="*/ 244126 w 390525"/>
                <a:gd name="connsiteY8" fmla="*/ 119539 h 180975"/>
                <a:gd name="connsiteX9" fmla="*/ 241364 w 390525"/>
                <a:gd name="connsiteY9" fmla="*/ 116300 h 180975"/>
                <a:gd name="connsiteX10" fmla="*/ 222695 w 390525"/>
                <a:gd name="connsiteY10" fmla="*/ 108585 h 180975"/>
                <a:gd name="connsiteX11" fmla="*/ 169831 w 390525"/>
                <a:gd name="connsiteY11" fmla="*/ 108585 h 180975"/>
                <a:gd name="connsiteX12" fmla="*/ 151448 w 390525"/>
                <a:gd name="connsiteY12" fmla="*/ 116205 h 180975"/>
                <a:gd name="connsiteX13" fmla="*/ 148685 w 390525"/>
                <a:gd name="connsiteY13" fmla="*/ 119539 h 180975"/>
                <a:gd name="connsiteX14" fmla="*/ 87344 w 390525"/>
                <a:gd name="connsiteY14" fmla="*/ 74581 h 180975"/>
                <a:gd name="connsiteX15" fmla="*/ 105632 w 390525"/>
                <a:gd name="connsiteY15" fmla="*/ 67342 h 180975"/>
                <a:gd name="connsiteX16" fmla="*/ 111633 w 390525"/>
                <a:gd name="connsiteY16" fmla="*/ 57436 h 180975"/>
                <a:gd name="connsiteX17" fmla="*/ 111633 w 390525"/>
                <a:gd name="connsiteY17" fmla="*/ 33147 h 180975"/>
                <a:gd name="connsiteX18" fmla="*/ 104013 w 390525"/>
                <a:gd name="connsiteY18" fmla="*/ 14859 h 180975"/>
                <a:gd name="connsiteX19" fmla="*/ 85344 w 390525"/>
                <a:gd name="connsiteY19" fmla="*/ 7144 h 180975"/>
                <a:gd name="connsiteX20" fmla="*/ 33147 w 390525"/>
                <a:gd name="connsiteY20" fmla="*/ 7144 h 180975"/>
                <a:gd name="connsiteX21" fmla="*/ 14764 w 390525"/>
                <a:gd name="connsiteY21" fmla="*/ 14764 h 180975"/>
                <a:gd name="connsiteX22" fmla="*/ 7144 w 390525"/>
                <a:gd name="connsiteY22" fmla="*/ 33147 h 180975"/>
                <a:gd name="connsiteX23" fmla="*/ 7144 w 390525"/>
                <a:gd name="connsiteY23" fmla="*/ 57436 h 180975"/>
                <a:gd name="connsiteX24" fmla="*/ 13145 w 390525"/>
                <a:gd name="connsiteY24" fmla="*/ 67246 h 180975"/>
                <a:gd name="connsiteX25" fmla="*/ 59531 w 390525"/>
                <a:gd name="connsiteY25" fmla="*/ 78486 h 180975"/>
                <a:gd name="connsiteX26" fmla="*/ 63151 w 390525"/>
                <a:gd name="connsiteY26" fmla="*/ 78391 h 180975"/>
                <a:gd name="connsiteX27" fmla="*/ 144018 w 390525"/>
                <a:gd name="connsiteY27" fmla="*/ 141256 h 180975"/>
                <a:gd name="connsiteX28" fmla="*/ 144018 w 390525"/>
                <a:gd name="connsiteY28" fmla="*/ 158591 h 180975"/>
                <a:gd name="connsiteX29" fmla="*/ 150019 w 390525"/>
                <a:gd name="connsiteY29" fmla="*/ 168497 h 180975"/>
                <a:gd name="connsiteX30" fmla="*/ 196501 w 390525"/>
                <a:gd name="connsiteY30" fmla="*/ 179737 h 180975"/>
                <a:gd name="connsiteX31" fmla="*/ 242983 w 390525"/>
                <a:gd name="connsiteY31" fmla="*/ 168497 h 180975"/>
                <a:gd name="connsiteX32" fmla="*/ 248984 w 390525"/>
                <a:gd name="connsiteY32" fmla="*/ 158591 h 180975"/>
                <a:gd name="connsiteX33" fmla="*/ 248984 w 390525"/>
                <a:gd name="connsiteY33" fmla="*/ 141256 h 180975"/>
                <a:gd name="connsiteX34" fmla="*/ 329851 w 390525"/>
                <a:gd name="connsiteY34" fmla="*/ 78391 h 180975"/>
                <a:gd name="connsiteX35" fmla="*/ 333470 w 390525"/>
                <a:gd name="connsiteY35" fmla="*/ 78486 h 180975"/>
                <a:gd name="connsiteX36" fmla="*/ 379857 w 390525"/>
                <a:gd name="connsiteY36" fmla="*/ 67246 h 180975"/>
                <a:gd name="connsiteX37" fmla="*/ 385858 w 390525"/>
                <a:gd name="connsiteY37" fmla="*/ 57436 h 180975"/>
                <a:gd name="connsiteX38" fmla="*/ 385858 w 390525"/>
                <a:gd name="connsiteY38" fmla="*/ 33242 h 180975"/>
                <a:gd name="connsiteX39" fmla="*/ 378809 w 390525"/>
                <a:gd name="connsiteY39" fmla="*/ 14859 h 180975"/>
                <a:gd name="connsiteX40" fmla="*/ 29623 w 390525"/>
                <a:gd name="connsiteY40" fmla="*/ 33052 h 180975"/>
                <a:gd name="connsiteX41" fmla="*/ 33338 w 390525"/>
                <a:gd name="connsiteY41" fmla="*/ 29337 h 180975"/>
                <a:gd name="connsiteX42" fmla="*/ 86297 w 390525"/>
                <a:gd name="connsiteY42" fmla="*/ 29337 h 180975"/>
                <a:gd name="connsiteX43" fmla="*/ 90297 w 390525"/>
                <a:gd name="connsiteY43" fmla="*/ 33052 h 180975"/>
                <a:gd name="connsiteX44" fmla="*/ 90297 w 390525"/>
                <a:gd name="connsiteY44" fmla="*/ 50197 h 180975"/>
                <a:gd name="connsiteX45" fmla="*/ 60008 w 390525"/>
                <a:gd name="connsiteY45" fmla="*/ 56197 h 180975"/>
                <a:gd name="connsiteX46" fmla="*/ 29718 w 390525"/>
                <a:gd name="connsiteY46" fmla="*/ 50197 h 180975"/>
                <a:gd name="connsiteX47" fmla="*/ 29623 w 390525"/>
                <a:gd name="connsiteY47" fmla="*/ 33052 h 180975"/>
                <a:gd name="connsiteX48" fmla="*/ 227267 w 390525"/>
                <a:gd name="connsiteY48" fmla="*/ 151638 h 180975"/>
                <a:gd name="connsiteX49" fmla="*/ 196977 w 390525"/>
                <a:gd name="connsiteY49" fmla="*/ 157544 h 180975"/>
                <a:gd name="connsiteX50" fmla="*/ 166688 w 390525"/>
                <a:gd name="connsiteY50" fmla="*/ 151638 h 180975"/>
                <a:gd name="connsiteX51" fmla="*/ 166688 w 390525"/>
                <a:gd name="connsiteY51" fmla="*/ 134493 h 180975"/>
                <a:gd name="connsiteX52" fmla="*/ 170402 w 390525"/>
                <a:gd name="connsiteY52" fmla="*/ 130778 h 180975"/>
                <a:gd name="connsiteX53" fmla="*/ 223361 w 390525"/>
                <a:gd name="connsiteY53" fmla="*/ 130778 h 180975"/>
                <a:gd name="connsiteX54" fmla="*/ 227362 w 390525"/>
                <a:gd name="connsiteY54" fmla="*/ 134493 h 180975"/>
                <a:gd name="connsiteX55" fmla="*/ 227267 w 390525"/>
                <a:gd name="connsiteY55" fmla="*/ 151638 h 180975"/>
                <a:gd name="connsiteX56" fmla="*/ 364141 w 390525"/>
                <a:gd name="connsiteY56" fmla="*/ 50197 h 180975"/>
                <a:gd name="connsiteX57" fmla="*/ 333851 w 390525"/>
                <a:gd name="connsiteY57" fmla="*/ 56102 h 180975"/>
                <a:gd name="connsiteX58" fmla="*/ 303562 w 390525"/>
                <a:gd name="connsiteY58" fmla="*/ 50197 h 180975"/>
                <a:gd name="connsiteX59" fmla="*/ 303562 w 390525"/>
                <a:gd name="connsiteY59" fmla="*/ 33052 h 180975"/>
                <a:gd name="connsiteX60" fmla="*/ 307277 w 390525"/>
                <a:gd name="connsiteY60" fmla="*/ 29337 h 180975"/>
                <a:gd name="connsiteX61" fmla="*/ 360236 w 390525"/>
                <a:gd name="connsiteY61" fmla="*/ 29337 h 180975"/>
                <a:gd name="connsiteX62" fmla="*/ 364236 w 390525"/>
                <a:gd name="connsiteY62" fmla="*/ 33052 h 180975"/>
                <a:gd name="connsiteX63" fmla="*/ 364141 w 390525"/>
                <a:gd name="connsiteY63" fmla="*/ 50197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90525" h="180975">
                  <a:moveTo>
                    <a:pt x="378809" y="14859"/>
                  </a:moveTo>
                  <a:cubicBezTo>
                    <a:pt x="373856" y="9906"/>
                    <a:pt x="367094" y="7144"/>
                    <a:pt x="360236" y="7144"/>
                  </a:cubicBezTo>
                  <a:cubicBezTo>
                    <a:pt x="342614" y="7144"/>
                    <a:pt x="324803" y="7144"/>
                    <a:pt x="307181" y="7144"/>
                  </a:cubicBezTo>
                  <a:cubicBezTo>
                    <a:pt x="300228" y="7144"/>
                    <a:pt x="293751" y="9811"/>
                    <a:pt x="288798" y="14764"/>
                  </a:cubicBezTo>
                  <a:cubicBezTo>
                    <a:pt x="283940" y="19717"/>
                    <a:pt x="281178" y="26194"/>
                    <a:pt x="281178" y="33147"/>
                  </a:cubicBezTo>
                  <a:lnTo>
                    <a:pt x="281178" y="57436"/>
                  </a:lnTo>
                  <a:cubicBezTo>
                    <a:pt x="281178" y="61627"/>
                    <a:pt x="283559" y="65437"/>
                    <a:pt x="287274" y="67342"/>
                  </a:cubicBezTo>
                  <a:cubicBezTo>
                    <a:pt x="293084" y="70295"/>
                    <a:pt x="299180" y="72771"/>
                    <a:pt x="305562" y="74581"/>
                  </a:cubicBezTo>
                  <a:cubicBezTo>
                    <a:pt x="289751" y="95060"/>
                    <a:pt x="268510" y="110585"/>
                    <a:pt x="244126" y="119539"/>
                  </a:cubicBezTo>
                  <a:cubicBezTo>
                    <a:pt x="243269" y="118396"/>
                    <a:pt x="242411" y="117348"/>
                    <a:pt x="241364" y="116300"/>
                  </a:cubicBezTo>
                  <a:cubicBezTo>
                    <a:pt x="236411" y="111347"/>
                    <a:pt x="229648" y="108585"/>
                    <a:pt x="222695" y="108585"/>
                  </a:cubicBezTo>
                  <a:cubicBezTo>
                    <a:pt x="205073" y="108585"/>
                    <a:pt x="187452" y="108585"/>
                    <a:pt x="169831" y="108585"/>
                  </a:cubicBezTo>
                  <a:cubicBezTo>
                    <a:pt x="162878" y="108585"/>
                    <a:pt x="156401" y="111252"/>
                    <a:pt x="151448" y="116205"/>
                  </a:cubicBezTo>
                  <a:cubicBezTo>
                    <a:pt x="150400" y="117253"/>
                    <a:pt x="149447" y="118396"/>
                    <a:pt x="148685" y="119539"/>
                  </a:cubicBezTo>
                  <a:cubicBezTo>
                    <a:pt x="124397" y="110585"/>
                    <a:pt x="103156" y="94964"/>
                    <a:pt x="87344" y="74581"/>
                  </a:cubicBezTo>
                  <a:cubicBezTo>
                    <a:pt x="93631" y="72771"/>
                    <a:pt x="99822" y="70390"/>
                    <a:pt x="105632" y="67342"/>
                  </a:cubicBezTo>
                  <a:cubicBezTo>
                    <a:pt x="109347" y="65437"/>
                    <a:pt x="111633" y="61627"/>
                    <a:pt x="111633" y="57436"/>
                  </a:cubicBezTo>
                  <a:lnTo>
                    <a:pt x="111633" y="33147"/>
                  </a:lnTo>
                  <a:cubicBezTo>
                    <a:pt x="111633" y="26289"/>
                    <a:pt x="108966" y="19812"/>
                    <a:pt x="104013" y="14859"/>
                  </a:cubicBezTo>
                  <a:cubicBezTo>
                    <a:pt x="99060" y="9906"/>
                    <a:pt x="92297" y="7144"/>
                    <a:pt x="85344" y="7144"/>
                  </a:cubicBezTo>
                  <a:cubicBezTo>
                    <a:pt x="67723" y="7144"/>
                    <a:pt x="50673" y="7144"/>
                    <a:pt x="33147" y="7144"/>
                  </a:cubicBezTo>
                  <a:cubicBezTo>
                    <a:pt x="26194" y="7144"/>
                    <a:pt x="19717" y="9811"/>
                    <a:pt x="14764" y="14764"/>
                  </a:cubicBezTo>
                  <a:cubicBezTo>
                    <a:pt x="9906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430" y="65437"/>
                    <a:pt x="13145" y="67246"/>
                  </a:cubicBezTo>
                  <a:cubicBezTo>
                    <a:pt x="27337" y="74581"/>
                    <a:pt x="43434" y="78486"/>
                    <a:pt x="59531" y="78486"/>
                  </a:cubicBezTo>
                  <a:cubicBezTo>
                    <a:pt x="60770" y="78486"/>
                    <a:pt x="61913" y="78486"/>
                    <a:pt x="63151" y="78391"/>
                  </a:cubicBezTo>
                  <a:cubicBezTo>
                    <a:pt x="82487" y="107728"/>
                    <a:pt x="110871" y="129730"/>
                    <a:pt x="144018" y="141256"/>
                  </a:cubicBezTo>
                  <a:lnTo>
                    <a:pt x="144018" y="158591"/>
                  </a:lnTo>
                  <a:cubicBezTo>
                    <a:pt x="144018" y="162782"/>
                    <a:pt x="146399" y="166592"/>
                    <a:pt x="150019" y="168497"/>
                  </a:cubicBezTo>
                  <a:cubicBezTo>
                    <a:pt x="164306" y="175831"/>
                    <a:pt x="180404" y="179737"/>
                    <a:pt x="196501" y="179737"/>
                  </a:cubicBezTo>
                  <a:cubicBezTo>
                    <a:pt x="212598" y="179737"/>
                    <a:pt x="228695" y="175831"/>
                    <a:pt x="242983" y="168497"/>
                  </a:cubicBezTo>
                  <a:cubicBezTo>
                    <a:pt x="246698" y="166592"/>
                    <a:pt x="248984" y="162782"/>
                    <a:pt x="248984" y="158591"/>
                  </a:cubicBezTo>
                  <a:lnTo>
                    <a:pt x="248984" y="141256"/>
                  </a:lnTo>
                  <a:cubicBezTo>
                    <a:pt x="282131" y="129730"/>
                    <a:pt x="310515" y="107632"/>
                    <a:pt x="329851" y="78391"/>
                  </a:cubicBezTo>
                  <a:cubicBezTo>
                    <a:pt x="331089" y="78391"/>
                    <a:pt x="332232" y="78486"/>
                    <a:pt x="333470" y="78486"/>
                  </a:cubicBezTo>
                  <a:cubicBezTo>
                    <a:pt x="349568" y="78486"/>
                    <a:pt x="365570" y="74581"/>
                    <a:pt x="379857" y="67246"/>
                  </a:cubicBezTo>
                  <a:cubicBezTo>
                    <a:pt x="383572" y="65341"/>
                    <a:pt x="385858" y="61531"/>
                    <a:pt x="385858" y="57436"/>
                  </a:cubicBezTo>
                  <a:lnTo>
                    <a:pt x="385858" y="33242"/>
                  </a:lnTo>
                  <a:cubicBezTo>
                    <a:pt x="386429" y="26194"/>
                    <a:pt x="383762" y="19717"/>
                    <a:pt x="378809" y="14859"/>
                  </a:cubicBezTo>
                  <a:close/>
                  <a:moveTo>
                    <a:pt x="29623" y="33052"/>
                  </a:moveTo>
                  <a:cubicBezTo>
                    <a:pt x="29623" y="31052"/>
                    <a:pt x="31337" y="29337"/>
                    <a:pt x="33338" y="29337"/>
                  </a:cubicBezTo>
                  <a:cubicBezTo>
                    <a:pt x="50959" y="29337"/>
                    <a:pt x="68675" y="29337"/>
                    <a:pt x="86297" y="29337"/>
                  </a:cubicBezTo>
                  <a:cubicBezTo>
                    <a:pt x="88297" y="29337"/>
                    <a:pt x="90297" y="30956"/>
                    <a:pt x="90297" y="33052"/>
                  </a:cubicBezTo>
                  <a:lnTo>
                    <a:pt x="90297" y="50197"/>
                  </a:lnTo>
                  <a:cubicBezTo>
                    <a:pt x="80677" y="54197"/>
                    <a:pt x="70580" y="56197"/>
                    <a:pt x="60008" y="56197"/>
                  </a:cubicBezTo>
                  <a:cubicBezTo>
                    <a:pt x="49435" y="56197"/>
                    <a:pt x="39243" y="54197"/>
                    <a:pt x="29718" y="50197"/>
                  </a:cubicBezTo>
                  <a:lnTo>
                    <a:pt x="29623" y="33052"/>
                  </a:lnTo>
                  <a:close/>
                  <a:moveTo>
                    <a:pt x="227267" y="151638"/>
                  </a:moveTo>
                  <a:cubicBezTo>
                    <a:pt x="217646" y="155543"/>
                    <a:pt x="207550" y="157544"/>
                    <a:pt x="196977" y="157544"/>
                  </a:cubicBezTo>
                  <a:cubicBezTo>
                    <a:pt x="186404" y="157544"/>
                    <a:pt x="176213" y="155543"/>
                    <a:pt x="166688" y="151638"/>
                  </a:cubicBezTo>
                  <a:lnTo>
                    <a:pt x="166688" y="134493"/>
                  </a:lnTo>
                  <a:cubicBezTo>
                    <a:pt x="166688" y="132493"/>
                    <a:pt x="168402" y="130778"/>
                    <a:pt x="170402" y="130778"/>
                  </a:cubicBezTo>
                  <a:cubicBezTo>
                    <a:pt x="188024" y="130778"/>
                    <a:pt x="205740" y="130778"/>
                    <a:pt x="223361" y="130778"/>
                  </a:cubicBezTo>
                  <a:cubicBezTo>
                    <a:pt x="225362" y="130778"/>
                    <a:pt x="227362" y="132397"/>
                    <a:pt x="227362" y="134493"/>
                  </a:cubicBezTo>
                  <a:lnTo>
                    <a:pt x="227267" y="151638"/>
                  </a:lnTo>
                  <a:close/>
                  <a:moveTo>
                    <a:pt x="364141" y="50197"/>
                  </a:moveTo>
                  <a:cubicBezTo>
                    <a:pt x="354521" y="54197"/>
                    <a:pt x="344424" y="56102"/>
                    <a:pt x="333851" y="56102"/>
                  </a:cubicBezTo>
                  <a:cubicBezTo>
                    <a:pt x="323279" y="56102"/>
                    <a:pt x="313087" y="54102"/>
                    <a:pt x="303562" y="50197"/>
                  </a:cubicBezTo>
                  <a:lnTo>
                    <a:pt x="303562" y="33052"/>
                  </a:lnTo>
                  <a:cubicBezTo>
                    <a:pt x="303562" y="31052"/>
                    <a:pt x="305276" y="29337"/>
                    <a:pt x="307277" y="29337"/>
                  </a:cubicBezTo>
                  <a:cubicBezTo>
                    <a:pt x="322612" y="29337"/>
                    <a:pt x="357950" y="29337"/>
                    <a:pt x="360236" y="29337"/>
                  </a:cubicBezTo>
                  <a:cubicBezTo>
                    <a:pt x="362236" y="29337"/>
                    <a:pt x="364236" y="31052"/>
                    <a:pt x="364236" y="33052"/>
                  </a:cubicBezTo>
                  <a:lnTo>
                    <a:pt x="364141" y="501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7" name="그래픽 26">
            <a:extLst>
              <a:ext uri="{FF2B5EF4-FFF2-40B4-BE49-F238E27FC236}">
                <a16:creationId xmlns:a16="http://schemas.microsoft.com/office/drawing/2014/main" id="{3D1CBF57-E5CF-432C-8424-24D85268D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8396" y="3519491"/>
            <a:ext cx="2782603" cy="3133806"/>
          </a:xfrm>
          <a:prstGeom prst="rect">
            <a:avLst/>
          </a:prstGeom>
        </p:spPr>
      </p:pic>
      <p:pic>
        <p:nvPicPr>
          <p:cNvPr id="30" name="그래픽 29">
            <a:extLst>
              <a:ext uri="{FF2B5EF4-FFF2-40B4-BE49-F238E27FC236}">
                <a16:creationId xmlns:a16="http://schemas.microsoft.com/office/drawing/2014/main" id="{27F4E06C-060B-4D9B-950C-A76D47F5C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566048" y="446947"/>
            <a:ext cx="1362075" cy="14097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3" r="1784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3292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0" t="5938" r="25882" b="2774"/>
          <a:stretch/>
        </p:blipFill>
        <p:spPr>
          <a:xfrm>
            <a:off x="522514" y="1086543"/>
            <a:ext cx="4847772" cy="5015116"/>
          </a:xfrm>
        </p:spPr>
      </p:pic>
      <p:pic>
        <p:nvPicPr>
          <p:cNvPr id="5" name="그래픽 4">
            <a:extLst>
              <a:ext uri="{FF2B5EF4-FFF2-40B4-BE49-F238E27FC236}">
                <a16:creationId xmlns:a16="http://schemas.microsoft.com/office/drawing/2014/main" id="{B33B89A8-AA54-4632-8984-74C7EDDFC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081133" y="819628"/>
            <a:ext cx="1362075" cy="14097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0FE4D49-8B4C-472B-844A-F52C0F74C274}"/>
              </a:ext>
            </a:extLst>
          </p:cNvPr>
          <p:cNvSpPr txBox="1"/>
          <p:nvPr/>
        </p:nvSpPr>
        <p:spPr>
          <a:xfrm>
            <a:off x="6572249" y="1524478"/>
            <a:ext cx="4792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latin typeface="+mj-lt"/>
                <a:cs typeface="Arial" panose="020B0604020202020204" pitchFamily="34" charset="0"/>
              </a:rPr>
              <a:t>Ещё задания:</a:t>
            </a:r>
            <a:endParaRPr lang="ko-KR" altLang="en-US" sz="28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9" name="그래픽 18">
            <a:extLst>
              <a:ext uri="{FF2B5EF4-FFF2-40B4-BE49-F238E27FC236}">
                <a16:creationId xmlns:a16="http://schemas.microsoft.com/office/drawing/2014/main" id="{16439443-182B-44C9-A384-B1F1A77755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46431" b="14901"/>
          <a:stretch/>
        </p:blipFill>
        <p:spPr>
          <a:xfrm flipH="1">
            <a:off x="10367659" y="3594101"/>
            <a:ext cx="1824341" cy="3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05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70CBE0A-B045-43B1-BD74-FF4D04B9DAAE}"/>
              </a:ext>
            </a:extLst>
          </p:cNvPr>
          <p:cNvSpPr/>
          <p:nvPr/>
        </p:nvSpPr>
        <p:spPr>
          <a:xfrm>
            <a:off x="2867935" y="1511299"/>
            <a:ext cx="6456130" cy="3835402"/>
          </a:xfrm>
          <a:prstGeom prst="roundRect">
            <a:avLst>
              <a:gd name="adj" fmla="val 796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1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852BC-4ADB-4C29-85A4-AFB41062F6E5}"/>
              </a:ext>
            </a:extLst>
          </p:cNvPr>
          <p:cNvSpPr txBox="1"/>
          <p:nvPr/>
        </p:nvSpPr>
        <p:spPr>
          <a:xfrm>
            <a:off x="3512457" y="2555128"/>
            <a:ext cx="516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1947C-CB2D-4DA8-B266-C280CEEC277A}"/>
              </a:ext>
            </a:extLst>
          </p:cNvPr>
          <p:cNvSpPr txBox="1"/>
          <p:nvPr/>
        </p:nvSpPr>
        <p:spPr>
          <a:xfrm>
            <a:off x="3516885" y="3889121"/>
            <a:ext cx="516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7935" y="2783870"/>
            <a:ext cx="636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ХОЧЕШЬ ОТКРЫТЬ СЕКРЕТ УСПЕХА?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Квест "Вперед за секретом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Первых" для тебя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3746500"/>
            <a:ext cx="271780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Скругленная соединительная линия 9"/>
          <p:cNvCxnSpPr/>
          <p:nvPr/>
        </p:nvCxnSpPr>
        <p:spPr>
          <a:xfrm>
            <a:off x="6098363" y="4791418"/>
            <a:ext cx="2269638" cy="1110566"/>
          </a:xfrm>
          <a:prstGeom prst="curved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80663" y="456058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Сайт квеста</a:t>
            </a:r>
          </a:p>
        </p:txBody>
      </p:sp>
    </p:spTree>
    <p:extLst>
      <p:ext uri="{BB962C8B-B14F-4D97-AF65-F5344CB8AC3E}">
        <p14:creationId xmlns:p14="http://schemas.microsoft.com/office/powerpoint/2010/main" val="427347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66576" y="558800"/>
            <a:ext cx="6625424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93D542-C15A-4E1D-A22A-26FAA23A00CC}"/>
              </a:ext>
            </a:extLst>
          </p:cNvPr>
          <p:cNvSpPr txBox="1"/>
          <p:nvPr/>
        </p:nvSpPr>
        <p:spPr>
          <a:xfrm>
            <a:off x="514348" y="1420427"/>
            <a:ext cx="5652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Вперед за</a:t>
            </a:r>
          </a:p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Секретом</a:t>
            </a:r>
          </a:p>
          <a:p>
            <a:pPr algn="ctr"/>
            <a:r>
              <a:rPr lang="ru-RU" altLang="ko-KR" sz="4800" b="1" dirty="0">
                <a:latin typeface="+mj-lt"/>
                <a:cs typeface="Arial" panose="020B0604020202020204" pitchFamily="34" charset="0"/>
              </a:rPr>
              <a:t>первых</a:t>
            </a:r>
            <a:endParaRPr lang="ko-KR" altLang="en-US" sz="48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7266F1-C8A7-44FB-9850-52241E2813C6}"/>
              </a:ext>
            </a:extLst>
          </p:cNvPr>
          <p:cNvSpPr txBox="1"/>
          <p:nvPr/>
        </p:nvSpPr>
        <p:spPr>
          <a:xfrm>
            <a:off x="514349" y="4340799"/>
            <a:ext cx="56526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altLang="x-none" sz="2000" b="1" spc="600" dirty="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Городской квест о Первых    </a:t>
            </a:r>
          </a:p>
          <a:p>
            <a:pPr algn="ctr">
              <a:defRPr/>
            </a:pPr>
            <a:r>
              <a:rPr lang="ru-RU" altLang="x-none" sz="2000" b="1" spc="60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людях </a:t>
            </a:r>
            <a:r>
              <a:rPr lang="ru-RU" altLang="x-none" sz="2000" b="1" spc="600" dirty="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и местах </a:t>
            </a:r>
            <a:r>
              <a:rPr lang="ru-RU" altLang="x-none" sz="2000" b="1" spc="60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города </a:t>
            </a:r>
          </a:p>
          <a:p>
            <a:pPr algn="ctr">
              <a:defRPr/>
            </a:pPr>
            <a:r>
              <a:rPr lang="ru-RU" altLang="x-none" sz="2000" b="1" spc="600">
                <a:solidFill>
                  <a:schemeClr val="accent2"/>
                </a:solidFill>
                <a:latin typeface="Titillium Regular Upright" pitchFamily="2" charset="0"/>
                <a:ea typeface="Open Sans Semibold" panose="020B0606030504020204" pitchFamily="34" charset="0"/>
                <a:cs typeface="Open Sans Semibold" panose="020B0606030504020204" pitchFamily="34" charset="0"/>
                <a:sym typeface="Poppins SemiBold" charset="0"/>
              </a:rPr>
              <a:t>Каменска-Уральского</a:t>
            </a:r>
            <a:endParaRPr lang="x-none" altLang="x-none" sz="2000" b="1" spc="600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  <a:sym typeface="Poppins SemiBold" charset="0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-126" r="31778" b="3542"/>
          <a:stretch/>
        </p:blipFill>
        <p:spPr>
          <a:xfrm>
            <a:off x="6474610" y="558800"/>
            <a:ext cx="5230813" cy="5768975"/>
          </a:xfrm>
          <a:prstGeom prst="parallelogram">
            <a:avLst>
              <a:gd name="adj" fmla="val 53935"/>
            </a:avLst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7D0B826C-5D43-447D-8D05-FB7BA4AFB5E6}"/>
              </a:ext>
            </a:extLst>
          </p:cNvPr>
          <p:cNvSpPr/>
          <p:nvPr/>
        </p:nvSpPr>
        <p:spPr>
          <a:xfrm>
            <a:off x="514348" y="5927725"/>
            <a:ext cx="3707131" cy="400050"/>
          </a:xfrm>
          <a:prstGeom prst="rect">
            <a:avLst/>
          </a:pr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200" dirty="0">
                <a:solidFill>
                  <a:schemeClr val="bg1"/>
                </a:solidFill>
                <a:latin typeface="+mj-lt"/>
              </a:rPr>
              <a:t>Разработчик: Абакумова Алина Денисовна</a:t>
            </a:r>
            <a:endParaRPr lang="ko-K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4431540-3DD2-4757-B15D-572782B32A4D}"/>
              </a:ext>
            </a:extLst>
          </p:cNvPr>
          <p:cNvSpPr/>
          <p:nvPr/>
        </p:nvSpPr>
        <p:spPr>
          <a:xfrm rot="5400000">
            <a:off x="10499376" y="4931227"/>
            <a:ext cx="2012046" cy="400050"/>
          </a:xfrm>
          <a:prstGeom prst="rect">
            <a:avLst/>
          </a:pr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200" dirty="0">
                <a:solidFill>
                  <a:schemeClr val="bg1"/>
                </a:solidFill>
                <a:latin typeface="+mj-lt"/>
              </a:rPr>
              <a:t>Вперед к секрету</a:t>
            </a:r>
            <a:endParaRPr lang="ko-KR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221479" y="5883910"/>
            <a:ext cx="5436704" cy="48768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9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4B73BFC5-371C-4E11-A953-D3E0EF4F32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31" b="14901"/>
          <a:stretch/>
        </p:blipFill>
        <p:spPr>
          <a:xfrm>
            <a:off x="-1" y="3594101"/>
            <a:ext cx="1824341" cy="3263899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7D50EC4D-02D4-46F6-A581-C353F0919205}"/>
              </a:ext>
            </a:extLst>
          </p:cNvPr>
          <p:cNvSpPr/>
          <p:nvPr/>
        </p:nvSpPr>
        <p:spPr>
          <a:xfrm>
            <a:off x="4176895" y="161604"/>
            <a:ext cx="6355566" cy="6261101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7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8B39E65A-83E2-4E65-B63D-0EE4F90D4C53}"/>
              </a:ext>
            </a:extLst>
          </p:cNvPr>
          <p:cNvSpPr/>
          <p:nvPr/>
        </p:nvSpPr>
        <p:spPr>
          <a:xfrm>
            <a:off x="5639086" y="1226608"/>
            <a:ext cx="372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От 1 до 10 игроков</a:t>
            </a:r>
            <a:endParaRPr lang="ko-KR" altLang="en-US" sz="24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22F3AD3-9DAD-49B9-92DC-FD69E7B972CA}"/>
              </a:ext>
            </a:extLst>
          </p:cNvPr>
          <p:cNvSpPr/>
          <p:nvPr/>
        </p:nvSpPr>
        <p:spPr>
          <a:xfrm>
            <a:off x="5800265" y="2552608"/>
            <a:ext cx="372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Средняя сложность</a:t>
            </a:r>
            <a:endParaRPr lang="ko-KR" altLang="en-US" sz="2400" dirty="0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AD61EEE1-DF61-4E92-844F-4CC8AD47F8CE}"/>
              </a:ext>
            </a:extLst>
          </p:cNvPr>
          <p:cNvSpPr/>
          <p:nvPr/>
        </p:nvSpPr>
        <p:spPr>
          <a:xfrm>
            <a:off x="5800265" y="3821495"/>
            <a:ext cx="372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120 минут</a:t>
            </a:r>
            <a:endParaRPr lang="ko-KR" alt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5521546-8446-4DCD-AD94-485E8B30C433}"/>
              </a:ext>
            </a:extLst>
          </p:cNvPr>
          <p:cNvSpPr txBox="1"/>
          <p:nvPr/>
        </p:nvSpPr>
        <p:spPr>
          <a:xfrm>
            <a:off x="500366" y="795685"/>
            <a:ext cx="3658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 </a:t>
            </a:r>
            <a:r>
              <a:rPr lang="ru-RU" altLang="ko-KR" sz="4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квесте</a:t>
            </a:r>
            <a:r>
              <a:rPr lang="ru-RU" altLang="ko-KR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ko-KR" altLang="en-US" sz="4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1E99E8EC-6ABB-434C-93E0-BAA74DDB6139}"/>
              </a:ext>
            </a:extLst>
          </p:cNvPr>
          <p:cNvSpPr/>
          <p:nvPr/>
        </p:nvSpPr>
        <p:spPr>
          <a:xfrm>
            <a:off x="5904042" y="5110901"/>
            <a:ext cx="3724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15+</a:t>
            </a:r>
            <a:endParaRPr lang="ko-KR" altLang="en-US" sz="2400" dirty="0"/>
          </a:p>
        </p:txBody>
      </p:sp>
      <p:pic>
        <p:nvPicPr>
          <p:cNvPr id="57" name="그래픽 56">
            <a:extLst>
              <a:ext uri="{FF2B5EF4-FFF2-40B4-BE49-F238E27FC236}">
                <a16:creationId xmlns:a16="http://schemas.microsoft.com/office/drawing/2014/main" id="{D7079F14-C577-470C-BF01-BC961A00A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6565" y="4636884"/>
            <a:ext cx="1362075" cy="1409700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4" t="32787" r="71043" b="52792"/>
          <a:stretch/>
        </p:blipFill>
        <p:spPr bwMode="auto">
          <a:xfrm>
            <a:off x="4176895" y="948908"/>
            <a:ext cx="1623370" cy="10170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t="31292" r="52715" b="52466"/>
          <a:stretch/>
        </p:blipFill>
        <p:spPr bwMode="auto">
          <a:xfrm>
            <a:off x="4224557" y="2265337"/>
            <a:ext cx="1605280" cy="10362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4" t="30134" r="34021" b="51085"/>
          <a:stretch/>
        </p:blipFill>
        <p:spPr bwMode="auto">
          <a:xfrm>
            <a:off x="4224557" y="3486984"/>
            <a:ext cx="1600638" cy="11306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5" t="32820" r="14909" b="52775"/>
          <a:stretch/>
        </p:blipFill>
        <p:spPr bwMode="auto">
          <a:xfrm>
            <a:off x="4224557" y="4790554"/>
            <a:ext cx="1753690" cy="1102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770CBE0A-B045-43B1-BD74-FF4D04B9DAAE}"/>
              </a:ext>
            </a:extLst>
          </p:cNvPr>
          <p:cNvSpPr/>
          <p:nvPr/>
        </p:nvSpPr>
        <p:spPr>
          <a:xfrm>
            <a:off x="2867935" y="1511299"/>
            <a:ext cx="6456130" cy="3835402"/>
          </a:xfrm>
          <a:prstGeom prst="roundRect">
            <a:avLst>
              <a:gd name="adj" fmla="val 7963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11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852BC-4ADB-4C29-85A4-AFB41062F6E5}"/>
              </a:ext>
            </a:extLst>
          </p:cNvPr>
          <p:cNvSpPr txBox="1"/>
          <p:nvPr/>
        </p:nvSpPr>
        <p:spPr>
          <a:xfrm>
            <a:off x="3512457" y="2555128"/>
            <a:ext cx="516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1947C-CB2D-4DA8-B266-C280CEEC277A}"/>
              </a:ext>
            </a:extLst>
          </p:cNvPr>
          <p:cNvSpPr txBox="1"/>
          <p:nvPr/>
        </p:nvSpPr>
        <p:spPr>
          <a:xfrm>
            <a:off x="3516885" y="3889121"/>
            <a:ext cx="5162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endParaRPr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67935" y="2783870"/>
            <a:ext cx="636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ХОЧЕШЬ ОТКРЫТЬ СЕКРЕТ УСПЕХА? </a:t>
            </a:r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Квест "Вперед за секретом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Первых" для тебя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3746500"/>
            <a:ext cx="2717800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Скругленная соединительная линия 9"/>
          <p:cNvCxnSpPr/>
          <p:nvPr/>
        </p:nvCxnSpPr>
        <p:spPr>
          <a:xfrm>
            <a:off x="6098363" y="4791418"/>
            <a:ext cx="2269638" cy="1110566"/>
          </a:xfrm>
          <a:prstGeom prst="curved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80663" y="4560585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Сайт квеста</a:t>
            </a:r>
          </a:p>
        </p:txBody>
      </p:sp>
    </p:spTree>
    <p:extLst>
      <p:ext uri="{BB962C8B-B14F-4D97-AF65-F5344CB8AC3E}">
        <p14:creationId xmlns:p14="http://schemas.microsoft.com/office/powerpoint/2010/main" val="3981531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14059FE-45EB-4BA6-8C26-D587935026C2}"/>
              </a:ext>
            </a:extLst>
          </p:cNvPr>
          <p:cNvSpPr txBox="1"/>
          <p:nvPr/>
        </p:nvSpPr>
        <p:spPr>
          <a:xfrm>
            <a:off x="528397" y="400449"/>
            <a:ext cx="722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+mj-lt"/>
                <a:cs typeface="Arial" panose="020B0604020202020204" pitchFamily="34" charset="0"/>
              </a:rPr>
              <a:t>DEVICE SLIDE</a:t>
            </a:r>
            <a:endParaRPr lang="ko-KR" altLang="en-US" sz="24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그래픽 14">
            <a:extLst>
              <a:ext uri="{FF2B5EF4-FFF2-40B4-BE49-F238E27FC236}">
                <a16:creationId xmlns:a16="http://schemas.microsoft.com/office/drawing/2014/main" id="{0924F69E-BBA0-4FD6-96DC-AE59C2CBF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000" y="1131242"/>
            <a:ext cx="2340209" cy="2635576"/>
          </a:xfrm>
          <a:prstGeom prst="rect">
            <a:avLst/>
          </a:prstGeom>
        </p:spPr>
      </p:pic>
      <p:grpSp>
        <p:nvGrpSpPr>
          <p:cNvPr id="17" name="그룹 216">
            <a:extLst>
              <a:ext uri="{FF2B5EF4-FFF2-40B4-BE49-F238E27FC236}">
                <a16:creationId xmlns:a16="http://schemas.microsoft.com/office/drawing/2014/main" id="{9D4A0496-46D1-4694-8EE4-CB1C176CFF1C}"/>
              </a:ext>
            </a:extLst>
          </p:cNvPr>
          <p:cNvGrpSpPr/>
          <p:nvPr/>
        </p:nvGrpSpPr>
        <p:grpSpPr>
          <a:xfrm rot="16200000">
            <a:off x="2641600" y="-2539999"/>
            <a:ext cx="6749144" cy="11829142"/>
            <a:chOff x="844382" y="2224278"/>
            <a:chExt cx="228600" cy="390525"/>
          </a:xfrm>
          <a:solidFill>
            <a:schemeClr val="tx1"/>
          </a:solidFill>
        </p:grpSpPr>
        <p:sp>
          <p:nvSpPr>
            <p:cNvPr id="18" name="자유형: 도형 217">
              <a:extLst>
                <a:ext uri="{FF2B5EF4-FFF2-40B4-BE49-F238E27FC236}">
                  <a16:creationId xmlns:a16="http://schemas.microsoft.com/office/drawing/2014/main" id="{951C11CC-8F21-47FF-A5A7-57D63D78EC67}"/>
                </a:ext>
              </a:extLst>
            </p:cNvPr>
            <p:cNvSpPr/>
            <p:nvPr/>
          </p:nvSpPr>
          <p:spPr>
            <a:xfrm>
              <a:off x="844382" y="2224278"/>
              <a:ext cx="228600" cy="390525"/>
            </a:xfrm>
            <a:custGeom>
              <a:avLst/>
              <a:gdLst>
                <a:gd name="connsiteX0" fmla="*/ 183452 w 228600"/>
                <a:gd name="connsiteY0" fmla="*/ 7144 h 390525"/>
                <a:gd name="connsiteX1" fmla="*/ 48387 w 228600"/>
                <a:gd name="connsiteY1" fmla="*/ 7144 h 390525"/>
                <a:gd name="connsiteX2" fmla="*/ 7144 w 228600"/>
                <a:gd name="connsiteY2" fmla="*/ 48387 h 390525"/>
                <a:gd name="connsiteX3" fmla="*/ 7144 w 228600"/>
                <a:gd name="connsiteY3" fmla="*/ 344043 h 390525"/>
                <a:gd name="connsiteX4" fmla="*/ 48387 w 228600"/>
                <a:gd name="connsiteY4" fmla="*/ 385286 h 390525"/>
                <a:gd name="connsiteX5" fmla="*/ 183452 w 228600"/>
                <a:gd name="connsiteY5" fmla="*/ 385286 h 390525"/>
                <a:gd name="connsiteX6" fmla="*/ 224695 w 228600"/>
                <a:gd name="connsiteY6" fmla="*/ 344043 h 390525"/>
                <a:gd name="connsiteX7" fmla="*/ 224695 w 228600"/>
                <a:gd name="connsiteY7" fmla="*/ 48387 h 390525"/>
                <a:gd name="connsiteX8" fmla="*/ 183452 w 228600"/>
                <a:gd name="connsiteY8" fmla="*/ 7144 h 390525"/>
                <a:gd name="connsiteX9" fmla="*/ 48101 w 228600"/>
                <a:gd name="connsiteY9" fmla="*/ 30099 h 390525"/>
                <a:gd name="connsiteX10" fmla="*/ 183071 w 228600"/>
                <a:gd name="connsiteY10" fmla="*/ 30099 h 390525"/>
                <a:gd name="connsiteX11" fmla="*/ 201835 w 228600"/>
                <a:gd name="connsiteY11" fmla="*/ 48863 h 390525"/>
                <a:gd name="connsiteX12" fmla="*/ 201835 w 228600"/>
                <a:gd name="connsiteY12" fmla="*/ 73723 h 390525"/>
                <a:gd name="connsiteX13" fmla="*/ 29432 w 228600"/>
                <a:gd name="connsiteY13" fmla="*/ 73723 h 390525"/>
                <a:gd name="connsiteX14" fmla="*/ 29432 w 228600"/>
                <a:gd name="connsiteY14" fmla="*/ 48863 h 390525"/>
                <a:gd name="connsiteX15" fmla="*/ 48101 w 228600"/>
                <a:gd name="connsiteY15" fmla="*/ 30099 h 390525"/>
                <a:gd name="connsiteX16" fmla="*/ 201740 w 228600"/>
                <a:gd name="connsiteY16" fmla="*/ 296609 h 390525"/>
                <a:gd name="connsiteX17" fmla="*/ 29337 w 228600"/>
                <a:gd name="connsiteY17" fmla="*/ 296609 h 390525"/>
                <a:gd name="connsiteX18" fmla="*/ 29337 w 228600"/>
                <a:gd name="connsiteY18" fmla="*/ 96774 h 390525"/>
                <a:gd name="connsiteX19" fmla="*/ 201740 w 228600"/>
                <a:gd name="connsiteY19" fmla="*/ 96774 h 390525"/>
                <a:gd name="connsiteX20" fmla="*/ 201740 w 228600"/>
                <a:gd name="connsiteY20" fmla="*/ 296609 h 390525"/>
                <a:gd name="connsiteX21" fmla="*/ 182975 w 228600"/>
                <a:gd name="connsiteY21" fmla="*/ 362426 h 390525"/>
                <a:gd name="connsiteX22" fmla="*/ 48101 w 228600"/>
                <a:gd name="connsiteY22" fmla="*/ 362426 h 390525"/>
                <a:gd name="connsiteX23" fmla="*/ 29337 w 228600"/>
                <a:gd name="connsiteY23" fmla="*/ 343662 h 390525"/>
                <a:gd name="connsiteX24" fmla="*/ 29337 w 228600"/>
                <a:gd name="connsiteY24" fmla="*/ 318802 h 390525"/>
                <a:gd name="connsiteX25" fmla="*/ 201740 w 228600"/>
                <a:gd name="connsiteY25" fmla="*/ 318802 h 390525"/>
                <a:gd name="connsiteX26" fmla="*/ 201740 w 228600"/>
                <a:gd name="connsiteY26" fmla="*/ 343662 h 390525"/>
                <a:gd name="connsiteX27" fmla="*/ 182975 w 228600"/>
                <a:gd name="connsiteY27" fmla="*/ 36242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8600" h="390525">
                  <a:moveTo>
                    <a:pt x="183452" y="7144"/>
                  </a:moveTo>
                  <a:lnTo>
                    <a:pt x="48387" y="7144"/>
                  </a:lnTo>
                  <a:cubicBezTo>
                    <a:pt x="25622" y="7144"/>
                    <a:pt x="7144" y="25622"/>
                    <a:pt x="7144" y="48387"/>
                  </a:cubicBezTo>
                  <a:lnTo>
                    <a:pt x="7144" y="344043"/>
                  </a:lnTo>
                  <a:cubicBezTo>
                    <a:pt x="7144" y="366808"/>
                    <a:pt x="25622" y="385286"/>
                    <a:pt x="48387" y="385286"/>
                  </a:cubicBezTo>
                  <a:lnTo>
                    <a:pt x="183452" y="385286"/>
                  </a:lnTo>
                  <a:cubicBezTo>
                    <a:pt x="206216" y="385286"/>
                    <a:pt x="224695" y="366808"/>
                    <a:pt x="224695" y="344043"/>
                  </a:cubicBezTo>
                  <a:lnTo>
                    <a:pt x="224695" y="48387"/>
                  </a:lnTo>
                  <a:cubicBezTo>
                    <a:pt x="224695" y="25622"/>
                    <a:pt x="206216" y="7144"/>
                    <a:pt x="183452" y="7144"/>
                  </a:cubicBezTo>
                  <a:close/>
                  <a:moveTo>
                    <a:pt x="48101" y="30099"/>
                  </a:moveTo>
                  <a:lnTo>
                    <a:pt x="183071" y="30099"/>
                  </a:lnTo>
                  <a:cubicBezTo>
                    <a:pt x="193453" y="30099"/>
                    <a:pt x="201835" y="38481"/>
                    <a:pt x="201835" y="48863"/>
                  </a:cubicBezTo>
                  <a:lnTo>
                    <a:pt x="201835" y="73723"/>
                  </a:lnTo>
                  <a:lnTo>
                    <a:pt x="29432" y="73723"/>
                  </a:lnTo>
                  <a:lnTo>
                    <a:pt x="29432" y="48863"/>
                  </a:lnTo>
                  <a:cubicBezTo>
                    <a:pt x="29337" y="38576"/>
                    <a:pt x="37719" y="30099"/>
                    <a:pt x="48101" y="30099"/>
                  </a:cubicBezTo>
                  <a:close/>
                  <a:moveTo>
                    <a:pt x="201740" y="296609"/>
                  </a:moveTo>
                  <a:lnTo>
                    <a:pt x="29337" y="296609"/>
                  </a:lnTo>
                  <a:lnTo>
                    <a:pt x="29337" y="96774"/>
                  </a:lnTo>
                  <a:lnTo>
                    <a:pt x="201740" y="96774"/>
                  </a:lnTo>
                  <a:lnTo>
                    <a:pt x="201740" y="296609"/>
                  </a:lnTo>
                  <a:close/>
                  <a:moveTo>
                    <a:pt x="182975" y="362426"/>
                  </a:moveTo>
                  <a:lnTo>
                    <a:pt x="48101" y="362426"/>
                  </a:lnTo>
                  <a:cubicBezTo>
                    <a:pt x="37719" y="362426"/>
                    <a:pt x="29337" y="354044"/>
                    <a:pt x="29337" y="343662"/>
                  </a:cubicBezTo>
                  <a:lnTo>
                    <a:pt x="29337" y="318802"/>
                  </a:lnTo>
                  <a:lnTo>
                    <a:pt x="201740" y="318802"/>
                  </a:lnTo>
                  <a:lnTo>
                    <a:pt x="201740" y="343662"/>
                  </a:lnTo>
                  <a:cubicBezTo>
                    <a:pt x="201740" y="354044"/>
                    <a:pt x="193358" y="362426"/>
                    <a:pt x="182975" y="36242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218">
              <a:extLst>
                <a:ext uri="{FF2B5EF4-FFF2-40B4-BE49-F238E27FC236}">
                  <a16:creationId xmlns:a16="http://schemas.microsoft.com/office/drawing/2014/main" id="{D9291FD1-36B9-424B-8F43-F37A49E94560}"/>
                </a:ext>
              </a:extLst>
            </p:cNvPr>
            <p:cNvSpPr/>
            <p:nvPr/>
          </p:nvSpPr>
          <p:spPr>
            <a:xfrm>
              <a:off x="926476" y="2546223"/>
              <a:ext cx="66675" cy="28575"/>
            </a:xfrm>
            <a:custGeom>
              <a:avLst/>
              <a:gdLst>
                <a:gd name="connsiteX0" fmla="*/ 49351 w 66675"/>
                <a:gd name="connsiteY0" fmla="*/ 7144 h 28575"/>
                <a:gd name="connsiteX1" fmla="*/ 18585 w 66675"/>
                <a:gd name="connsiteY1" fmla="*/ 7144 h 28575"/>
                <a:gd name="connsiteX2" fmla="*/ 7155 w 66675"/>
                <a:gd name="connsiteY2" fmla="*/ 17716 h 28575"/>
                <a:gd name="connsiteX3" fmla="*/ 18204 w 66675"/>
                <a:gd name="connsiteY3" fmla="*/ 29337 h 28575"/>
                <a:gd name="connsiteX4" fmla="*/ 48970 w 66675"/>
                <a:gd name="connsiteY4" fmla="*/ 29337 h 28575"/>
                <a:gd name="connsiteX5" fmla="*/ 60400 w 66675"/>
                <a:gd name="connsiteY5" fmla="*/ 18764 h 28575"/>
                <a:gd name="connsiteX6" fmla="*/ 49351 w 666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28575">
                  <a:moveTo>
                    <a:pt x="49351" y="7144"/>
                  </a:moveTo>
                  <a:lnTo>
                    <a:pt x="18585" y="7144"/>
                  </a:lnTo>
                  <a:cubicBezTo>
                    <a:pt x="12585" y="7144"/>
                    <a:pt x="7441" y="11716"/>
                    <a:pt x="7155" y="17716"/>
                  </a:cubicBezTo>
                  <a:cubicBezTo>
                    <a:pt x="6870" y="24098"/>
                    <a:pt x="11918" y="29337"/>
                    <a:pt x="18204" y="29337"/>
                  </a:cubicBezTo>
                  <a:lnTo>
                    <a:pt x="48970" y="29337"/>
                  </a:lnTo>
                  <a:cubicBezTo>
                    <a:pt x="54971" y="29337"/>
                    <a:pt x="60114" y="24765"/>
                    <a:pt x="60400" y="18764"/>
                  </a:cubicBezTo>
                  <a:cubicBezTo>
                    <a:pt x="60686" y="12478"/>
                    <a:pt x="55638" y="7144"/>
                    <a:pt x="49351" y="7144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20574" r="19946" b="20557"/>
          <a:stretch/>
        </p:blipFill>
        <p:spPr>
          <a:xfrm>
            <a:off x="528397" y="673025"/>
            <a:ext cx="8899990" cy="5336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156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DA9B1AB-5175-7F4E-AEA4-93693FB3B1BF}"/>
              </a:ext>
            </a:extLst>
          </p:cNvPr>
          <p:cNvGrpSpPr/>
          <p:nvPr/>
        </p:nvGrpSpPr>
        <p:grpSpPr>
          <a:xfrm>
            <a:off x="7022964" y="2574094"/>
            <a:ext cx="3492388" cy="1512206"/>
            <a:chOff x="14045927" y="5148188"/>
            <a:chExt cx="6984776" cy="3024411"/>
          </a:xfrm>
        </p:grpSpPr>
        <p:sp>
          <p:nvSpPr>
            <p:cNvPr id="45" name="Text Box 3">
              <a:extLst>
                <a:ext uri="{FF2B5EF4-FFF2-40B4-BE49-F238E27FC236}">
                  <a16:creationId xmlns:a16="http://schemas.microsoft.com/office/drawing/2014/main" id="{AEEC288D-D067-EE4E-8870-30BCA46851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45927" y="6588274"/>
              <a:ext cx="6984776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endParaRPr lang="x-none" altLang="x-none" sz="5000" b="1" dirty="0">
                <a:solidFill>
                  <a:srgbClr val="3535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endParaRPr>
            </a:p>
          </p:txBody>
        </p:sp>
        <p:sp>
          <p:nvSpPr>
            <p:cNvPr id="46" name="Text Box 3">
              <a:extLst>
                <a:ext uri="{FF2B5EF4-FFF2-40B4-BE49-F238E27FC236}">
                  <a16:creationId xmlns:a16="http://schemas.microsoft.com/office/drawing/2014/main" id="{3B74432F-1405-7546-B1B1-EE6B90641A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045927" y="5148188"/>
              <a:ext cx="6499002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endParaRPr lang="x-none" altLang="x-none" sz="5000" b="1" dirty="0">
                <a:solidFill>
                  <a:srgbClr val="EF7E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endParaRPr>
            </a:p>
          </p:txBody>
        </p:sp>
      </p:grpSp>
      <p:sp>
        <p:nvSpPr>
          <p:cNvPr id="49" name="Text Box 3">
            <a:extLst>
              <a:ext uri="{FF2B5EF4-FFF2-40B4-BE49-F238E27FC236}">
                <a16:creationId xmlns:a16="http://schemas.microsoft.com/office/drawing/2014/main" id="{966ED5CE-3104-FF48-9128-93AC484E7F7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55340" y="238222"/>
            <a:ext cx="3276364" cy="63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eaLnBrk="1">
              <a:lnSpc>
                <a:spcPct val="120000"/>
              </a:lnSpc>
              <a:defRPr/>
            </a:pPr>
            <a:r>
              <a:rPr lang="ru-RU" altLang="x-none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rPr>
              <a:t>Вперед за секретом Первых</a:t>
            </a:r>
            <a:endParaRPr lang="x-none" altLang="x-none" dirty="0">
              <a:solidFill>
                <a:srgbClr val="35353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Poppins Medium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BE2DED-DC92-B447-8ED3-81F138CA41FE}"/>
              </a:ext>
            </a:extLst>
          </p:cNvPr>
          <p:cNvGrpSpPr/>
          <p:nvPr/>
        </p:nvGrpSpPr>
        <p:grpSpPr>
          <a:xfrm>
            <a:off x="553040" y="4473116"/>
            <a:ext cx="284957" cy="1888426"/>
            <a:chOff x="1061901" y="7002016"/>
            <a:chExt cx="569913" cy="3776851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0A2E18C9-6F0B-6B42-B974-02554DA80542}"/>
                </a:ext>
              </a:extLst>
            </p:cNvPr>
            <p:cNvGrpSpPr/>
            <p:nvPr userDrawn="1"/>
          </p:nvGrpSpPr>
          <p:grpSpPr>
            <a:xfrm>
              <a:off x="1061901" y="7002016"/>
              <a:ext cx="569913" cy="569912"/>
              <a:chOff x="19896856" y="12263934"/>
              <a:chExt cx="569913" cy="569912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95D228BD-EF04-3846-98A5-00D1B4D41D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9896856" y="12263934"/>
                <a:ext cx="569913" cy="569912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en-US" altLang="en-US" sz="1600">
                  <a:solidFill>
                    <a:srgbClr val="FFFFFF"/>
                  </a:solidFill>
                  <a:latin typeface="Helvetica Light" charset="0"/>
                  <a:ea typeface="Poppins" charset="0"/>
                  <a:cs typeface="Poppins" charset="0"/>
                  <a:sym typeface="Helvetica Light" charset="0"/>
                </a:endParaRPr>
              </a:p>
            </p:txBody>
          </p:sp>
          <p:sp>
            <p:nvSpPr>
              <p:cNvPr id="66" name="AutoShape 4">
                <a:extLst>
                  <a:ext uri="{FF2B5EF4-FFF2-40B4-BE49-F238E27FC236}">
                    <a16:creationId xmlns:a16="http://schemas.microsoft.com/office/drawing/2014/main" id="{BF0C7055-2FBF-4C4F-8082-CE9EAE662F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117519" y="12429034"/>
                <a:ext cx="128587" cy="242887"/>
              </a:xfrm>
              <a:custGeom>
                <a:avLst/>
                <a:gdLst>
                  <a:gd name="T0" fmla="*/ 64300 w 21600"/>
                  <a:gd name="T1" fmla="*/ 121362 h 21595"/>
                  <a:gd name="T2" fmla="*/ 64300 w 21600"/>
                  <a:gd name="T3" fmla="*/ 121362 h 21595"/>
                  <a:gd name="T4" fmla="*/ 64300 w 21600"/>
                  <a:gd name="T5" fmla="*/ 121362 h 21595"/>
                  <a:gd name="T6" fmla="*/ 64300 w 21600"/>
                  <a:gd name="T7" fmla="*/ 121362 h 215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595">
                    <a:moveTo>
                      <a:pt x="14325" y="0"/>
                    </a:moveTo>
                    <a:cubicBezTo>
                      <a:pt x="11947" y="-5"/>
                      <a:pt x="9683" y="535"/>
                      <a:pt x="8120" y="1477"/>
                    </a:cubicBezTo>
                    <a:cubicBezTo>
                      <a:pt x="6945" y="2186"/>
                      <a:pt x="6249" y="3081"/>
                      <a:pt x="6144" y="4019"/>
                    </a:cubicBezTo>
                    <a:lnTo>
                      <a:pt x="6123" y="7733"/>
                    </a:lnTo>
                    <a:lnTo>
                      <a:pt x="0" y="7733"/>
                    </a:lnTo>
                    <a:lnTo>
                      <a:pt x="0" y="11796"/>
                    </a:lnTo>
                    <a:lnTo>
                      <a:pt x="6103" y="11796"/>
                    </a:lnTo>
                    <a:lnTo>
                      <a:pt x="6052" y="21595"/>
                    </a:lnTo>
                    <a:lnTo>
                      <a:pt x="14509" y="21595"/>
                    </a:lnTo>
                    <a:lnTo>
                      <a:pt x="14509" y="11796"/>
                    </a:lnTo>
                    <a:lnTo>
                      <a:pt x="20469" y="11796"/>
                    </a:lnTo>
                    <a:lnTo>
                      <a:pt x="21447" y="7733"/>
                    </a:lnTo>
                    <a:lnTo>
                      <a:pt x="14509" y="7733"/>
                    </a:lnTo>
                    <a:lnTo>
                      <a:pt x="14509" y="4988"/>
                    </a:lnTo>
                    <a:cubicBezTo>
                      <a:pt x="14453" y="4560"/>
                      <a:pt x="14822" y="4150"/>
                      <a:pt x="15487" y="3901"/>
                    </a:cubicBezTo>
                    <a:cubicBezTo>
                      <a:pt x="15925" y="3738"/>
                      <a:pt x="16459" y="3660"/>
                      <a:pt x="16995" y="3682"/>
                    </a:cubicBezTo>
                    <a:lnTo>
                      <a:pt x="21600" y="3677"/>
                    </a:lnTo>
                    <a:lnTo>
                      <a:pt x="21590" y="0"/>
                    </a:lnTo>
                    <a:lnTo>
                      <a:pt x="143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A9AAC4E-DD42-B44C-BBEC-22318FB5C293}"/>
                </a:ext>
              </a:extLst>
            </p:cNvPr>
            <p:cNvGrpSpPr/>
            <p:nvPr userDrawn="1"/>
          </p:nvGrpSpPr>
          <p:grpSpPr>
            <a:xfrm>
              <a:off x="1061901" y="7803751"/>
              <a:ext cx="569913" cy="569912"/>
              <a:chOff x="20623931" y="12263934"/>
              <a:chExt cx="569913" cy="569912"/>
            </a:xfrm>
          </p:grpSpPr>
          <p:sp>
            <p:nvSpPr>
              <p:cNvPr id="63" name="Oval 6">
                <a:extLst>
                  <a:ext uri="{FF2B5EF4-FFF2-40B4-BE49-F238E27FC236}">
                    <a16:creationId xmlns:a16="http://schemas.microsoft.com/office/drawing/2014/main" id="{77B3CEA0-87D2-0144-B544-2A9EB73AF2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623931" y="12263934"/>
                <a:ext cx="569913" cy="569912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en-US" altLang="en-US" sz="1600">
                  <a:solidFill>
                    <a:srgbClr val="FFFFFF"/>
                  </a:solidFill>
                  <a:latin typeface="Helvetica Light" charset="0"/>
                  <a:ea typeface="Poppins" charset="0"/>
                  <a:cs typeface="Poppins" charset="0"/>
                  <a:sym typeface="Helvetica Light" charset="0"/>
                </a:endParaRPr>
              </a:p>
            </p:txBody>
          </p:sp>
          <p:sp>
            <p:nvSpPr>
              <p:cNvPr id="64" name="AutoShape 7">
                <a:extLst>
                  <a:ext uri="{FF2B5EF4-FFF2-40B4-BE49-F238E27FC236}">
                    <a16:creationId xmlns:a16="http://schemas.microsoft.com/office/drawing/2014/main" id="{6A1423D2-AAC9-3A40-92AF-E9867FE79D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0795381" y="12444909"/>
                <a:ext cx="247650" cy="204787"/>
              </a:xfrm>
              <a:custGeom>
                <a:avLst/>
                <a:gdLst>
                  <a:gd name="T0" fmla="*/ 123838 w 21600"/>
                  <a:gd name="T1" fmla="*/ 106277 h 20609"/>
                  <a:gd name="T2" fmla="*/ 123838 w 21600"/>
                  <a:gd name="T3" fmla="*/ 106277 h 20609"/>
                  <a:gd name="T4" fmla="*/ 123838 w 21600"/>
                  <a:gd name="T5" fmla="*/ 106277 h 20609"/>
                  <a:gd name="T6" fmla="*/ 123838 w 21600"/>
                  <a:gd name="T7" fmla="*/ 106277 h 2060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0609">
                    <a:moveTo>
                      <a:pt x="20989" y="488"/>
                    </a:moveTo>
                    <a:cubicBezTo>
                      <a:pt x="20829" y="951"/>
                      <a:pt x="20629" y="1394"/>
                      <a:pt x="20393" y="1811"/>
                    </a:cubicBezTo>
                    <a:cubicBezTo>
                      <a:pt x="20078" y="2370"/>
                      <a:pt x="19700" y="2878"/>
                      <a:pt x="19269" y="3322"/>
                    </a:cubicBezTo>
                    <a:cubicBezTo>
                      <a:pt x="19683" y="3307"/>
                      <a:pt x="20095" y="3243"/>
                      <a:pt x="20498" y="3130"/>
                    </a:cubicBezTo>
                    <a:cubicBezTo>
                      <a:pt x="20877" y="3024"/>
                      <a:pt x="21246" y="2876"/>
                      <a:pt x="21600" y="2687"/>
                    </a:cubicBezTo>
                    <a:cubicBezTo>
                      <a:pt x="21316" y="3218"/>
                      <a:pt x="20987" y="3713"/>
                      <a:pt x="20617" y="4166"/>
                    </a:cubicBezTo>
                    <a:cubicBezTo>
                      <a:pt x="20223" y="4649"/>
                      <a:pt x="19784" y="5081"/>
                      <a:pt x="19309" y="5454"/>
                    </a:cubicBezTo>
                    <a:cubicBezTo>
                      <a:pt x="19444" y="7795"/>
                      <a:pt x="19109" y="10097"/>
                      <a:pt x="18370" y="12200"/>
                    </a:cubicBezTo>
                    <a:cubicBezTo>
                      <a:pt x="17648" y="14253"/>
                      <a:pt x="16533" y="16141"/>
                      <a:pt x="14986" y="17569"/>
                    </a:cubicBezTo>
                    <a:cubicBezTo>
                      <a:pt x="13903" y="18568"/>
                      <a:pt x="12649" y="19278"/>
                      <a:pt x="11333" y="19776"/>
                    </a:cubicBezTo>
                    <a:cubicBezTo>
                      <a:pt x="7577" y="21197"/>
                      <a:pt x="3487" y="20789"/>
                      <a:pt x="0" y="18635"/>
                    </a:cubicBezTo>
                    <a:cubicBezTo>
                      <a:pt x="1193" y="18716"/>
                      <a:pt x="2389" y="18532"/>
                      <a:pt x="3523" y="18094"/>
                    </a:cubicBezTo>
                    <a:cubicBezTo>
                      <a:pt x="4495" y="17719"/>
                      <a:pt x="5407" y="17162"/>
                      <a:pt x="6225" y="16446"/>
                    </a:cubicBezTo>
                    <a:cubicBezTo>
                      <a:pt x="5098" y="16406"/>
                      <a:pt x="4024" y="15887"/>
                      <a:pt x="3208" y="14986"/>
                    </a:cubicBezTo>
                    <a:cubicBezTo>
                      <a:pt x="2632" y="14351"/>
                      <a:pt x="2210" y="13551"/>
                      <a:pt x="1985" y="12667"/>
                    </a:cubicBezTo>
                    <a:cubicBezTo>
                      <a:pt x="2291" y="12709"/>
                      <a:pt x="2600" y="12724"/>
                      <a:pt x="2908" y="12712"/>
                    </a:cubicBezTo>
                    <a:cubicBezTo>
                      <a:pt x="3196" y="12701"/>
                      <a:pt x="3482" y="12666"/>
                      <a:pt x="3766" y="12608"/>
                    </a:cubicBezTo>
                    <a:cubicBezTo>
                      <a:pt x="2710" y="12261"/>
                      <a:pt x="1802" y="11471"/>
                      <a:pt x="1219" y="10392"/>
                    </a:cubicBezTo>
                    <a:cubicBezTo>
                      <a:pt x="728" y="9483"/>
                      <a:pt x="496" y="8418"/>
                      <a:pt x="556" y="7347"/>
                    </a:cubicBezTo>
                    <a:cubicBezTo>
                      <a:pt x="865" y="7528"/>
                      <a:pt x="1185" y="7682"/>
                      <a:pt x="1514" y="7808"/>
                    </a:cubicBezTo>
                    <a:cubicBezTo>
                      <a:pt x="1827" y="7928"/>
                      <a:pt x="2147" y="8023"/>
                      <a:pt x="2471" y="8092"/>
                    </a:cubicBezTo>
                    <a:cubicBezTo>
                      <a:pt x="1633" y="7267"/>
                      <a:pt x="1044" y="6153"/>
                      <a:pt x="791" y="4912"/>
                    </a:cubicBezTo>
                    <a:cubicBezTo>
                      <a:pt x="541" y="3690"/>
                      <a:pt x="630" y="2408"/>
                      <a:pt x="1044" y="1248"/>
                    </a:cubicBezTo>
                    <a:cubicBezTo>
                      <a:pt x="2154" y="2776"/>
                      <a:pt x="3509" y="4041"/>
                      <a:pt x="5034" y="4972"/>
                    </a:cubicBezTo>
                    <a:cubicBezTo>
                      <a:pt x="6714" y="5998"/>
                      <a:pt x="8564" y="6597"/>
                      <a:pt x="10460" y="6728"/>
                    </a:cubicBezTo>
                    <a:cubicBezTo>
                      <a:pt x="9854" y="4014"/>
                      <a:pt x="11145" y="1215"/>
                      <a:pt x="13427" y="291"/>
                    </a:cubicBezTo>
                    <a:cubicBezTo>
                      <a:pt x="15140" y="-403"/>
                      <a:pt x="17045" y="169"/>
                      <a:pt x="18253" y="1739"/>
                    </a:cubicBezTo>
                    <a:cubicBezTo>
                      <a:pt x="18767" y="1670"/>
                      <a:pt x="19270" y="1521"/>
                      <a:pt x="19749" y="1295"/>
                    </a:cubicBezTo>
                    <a:cubicBezTo>
                      <a:pt x="20190" y="1087"/>
                      <a:pt x="20606" y="816"/>
                      <a:pt x="20989" y="4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56866A3E-89F3-5C4A-BFB5-1C1B03E07D8D}"/>
                </a:ext>
              </a:extLst>
            </p:cNvPr>
            <p:cNvGrpSpPr/>
            <p:nvPr userDrawn="1"/>
          </p:nvGrpSpPr>
          <p:grpSpPr>
            <a:xfrm>
              <a:off x="1061901" y="8605486"/>
              <a:ext cx="569913" cy="569912"/>
              <a:chOff x="21351006" y="12263934"/>
              <a:chExt cx="569913" cy="569912"/>
            </a:xfrm>
          </p:grpSpPr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8DB0E227-E892-5744-92CE-8E05336A727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351006" y="12263934"/>
                <a:ext cx="569913" cy="569912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en-US" altLang="en-US" sz="1600">
                  <a:solidFill>
                    <a:srgbClr val="FFFFFF"/>
                  </a:solidFill>
                  <a:latin typeface="Helvetica Light" charset="0"/>
                  <a:ea typeface="Poppins" charset="0"/>
                  <a:cs typeface="Poppins" charset="0"/>
                  <a:sym typeface="Helvetica Light" charset="0"/>
                </a:endParaRPr>
              </a:p>
            </p:txBody>
          </p:sp>
          <p:sp>
            <p:nvSpPr>
              <p:cNvPr id="62" name="AutoShape 10">
                <a:extLst>
                  <a:ext uri="{FF2B5EF4-FFF2-40B4-BE49-F238E27FC236}">
                    <a16:creationId xmlns:a16="http://schemas.microsoft.com/office/drawing/2014/main" id="{761D212F-0553-E84B-AED5-55C58EBF5DA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03406" y="12454434"/>
                <a:ext cx="303213" cy="193675"/>
              </a:xfrm>
              <a:custGeom>
                <a:avLst/>
                <a:gdLst>
                  <a:gd name="T0" fmla="*/ 151614 w 20949"/>
                  <a:gd name="T1" fmla="*/ 96727 h 20595"/>
                  <a:gd name="T2" fmla="*/ 151614 w 20949"/>
                  <a:gd name="T3" fmla="*/ 96727 h 20595"/>
                  <a:gd name="T4" fmla="*/ 151614 w 20949"/>
                  <a:gd name="T5" fmla="*/ 96727 h 20595"/>
                  <a:gd name="T6" fmla="*/ 151614 w 20949"/>
                  <a:gd name="T7" fmla="*/ 96727 h 205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949" h="20595">
                    <a:moveTo>
                      <a:pt x="6669" y="0"/>
                    </a:moveTo>
                    <a:cubicBezTo>
                      <a:pt x="4962" y="0"/>
                      <a:pt x="3255" y="1006"/>
                      <a:pt x="1953" y="3017"/>
                    </a:cubicBezTo>
                    <a:cubicBezTo>
                      <a:pt x="-651" y="7038"/>
                      <a:pt x="-651" y="13558"/>
                      <a:pt x="1953" y="17579"/>
                    </a:cubicBezTo>
                    <a:cubicBezTo>
                      <a:pt x="4557" y="21600"/>
                      <a:pt x="8780" y="21600"/>
                      <a:pt x="11384" y="17579"/>
                    </a:cubicBezTo>
                    <a:cubicBezTo>
                      <a:pt x="13022" y="15050"/>
                      <a:pt x="13627" y="11534"/>
                      <a:pt x="13205" y="8272"/>
                    </a:cubicBezTo>
                    <a:lnTo>
                      <a:pt x="13026" y="8272"/>
                    </a:lnTo>
                    <a:lnTo>
                      <a:pt x="13026" y="8259"/>
                    </a:lnTo>
                    <a:lnTo>
                      <a:pt x="6690" y="8259"/>
                    </a:lnTo>
                    <a:lnTo>
                      <a:pt x="6690" y="12305"/>
                    </a:lnTo>
                    <a:lnTo>
                      <a:pt x="10410" y="12305"/>
                    </a:lnTo>
                    <a:cubicBezTo>
                      <a:pt x="10222" y="13151"/>
                      <a:pt x="9915" y="13949"/>
                      <a:pt x="9477" y="14627"/>
                    </a:cubicBezTo>
                    <a:cubicBezTo>
                      <a:pt x="7927" y="17019"/>
                      <a:pt x="5415" y="17019"/>
                      <a:pt x="3865" y="14627"/>
                    </a:cubicBezTo>
                    <a:cubicBezTo>
                      <a:pt x="2316" y="12234"/>
                      <a:pt x="2316" y="8361"/>
                      <a:pt x="3865" y="5969"/>
                    </a:cubicBezTo>
                    <a:cubicBezTo>
                      <a:pt x="4640" y="4773"/>
                      <a:pt x="5654" y="4174"/>
                      <a:pt x="6669" y="4174"/>
                    </a:cubicBezTo>
                    <a:cubicBezTo>
                      <a:pt x="7633" y="4174"/>
                      <a:pt x="8593" y="4730"/>
                      <a:pt x="9352" y="5808"/>
                    </a:cubicBezTo>
                    <a:lnTo>
                      <a:pt x="11297" y="2894"/>
                    </a:lnTo>
                    <a:cubicBezTo>
                      <a:pt x="10006" y="970"/>
                      <a:pt x="8339" y="0"/>
                      <a:pt x="6669" y="0"/>
                    </a:cubicBezTo>
                    <a:close/>
                    <a:moveTo>
                      <a:pt x="16904" y="5120"/>
                    </a:moveTo>
                    <a:lnTo>
                      <a:pt x="16904" y="8490"/>
                    </a:lnTo>
                    <a:lnTo>
                      <a:pt x="14721" y="8490"/>
                    </a:lnTo>
                    <a:lnTo>
                      <a:pt x="14721" y="11359"/>
                    </a:lnTo>
                    <a:lnTo>
                      <a:pt x="16904" y="11359"/>
                    </a:lnTo>
                    <a:lnTo>
                      <a:pt x="16904" y="14730"/>
                    </a:lnTo>
                    <a:lnTo>
                      <a:pt x="18766" y="14730"/>
                    </a:lnTo>
                    <a:lnTo>
                      <a:pt x="18766" y="11359"/>
                    </a:lnTo>
                    <a:lnTo>
                      <a:pt x="20949" y="11359"/>
                    </a:lnTo>
                    <a:lnTo>
                      <a:pt x="20949" y="8490"/>
                    </a:lnTo>
                    <a:lnTo>
                      <a:pt x="18766" y="8490"/>
                    </a:lnTo>
                    <a:lnTo>
                      <a:pt x="18766" y="5120"/>
                    </a:lnTo>
                    <a:lnTo>
                      <a:pt x="16904" y="5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5519351D-BF29-614F-986C-38B294C98ABF}"/>
                </a:ext>
              </a:extLst>
            </p:cNvPr>
            <p:cNvGrpSpPr/>
            <p:nvPr userDrawn="1"/>
          </p:nvGrpSpPr>
          <p:grpSpPr>
            <a:xfrm>
              <a:off x="1061901" y="9407221"/>
              <a:ext cx="569913" cy="569912"/>
              <a:chOff x="22078081" y="12263934"/>
              <a:chExt cx="569913" cy="569912"/>
            </a:xfrm>
          </p:grpSpPr>
          <p:sp>
            <p:nvSpPr>
              <p:cNvPr id="59" name="Oval 12">
                <a:extLst>
                  <a:ext uri="{FF2B5EF4-FFF2-40B4-BE49-F238E27FC236}">
                    <a16:creationId xmlns:a16="http://schemas.microsoft.com/office/drawing/2014/main" id="{867DF45B-1BBA-9543-BC70-FBC73062DCD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078081" y="12263934"/>
                <a:ext cx="569913" cy="569912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en-US" altLang="en-US" sz="1600">
                  <a:solidFill>
                    <a:srgbClr val="FFFFFF"/>
                  </a:solidFill>
                  <a:latin typeface="Helvetica Light" charset="0"/>
                  <a:ea typeface="Poppins" charset="0"/>
                  <a:cs typeface="Poppins" charset="0"/>
                  <a:sym typeface="Helvetica Light" charset="0"/>
                </a:endParaRPr>
              </a:p>
            </p:txBody>
          </p:sp>
          <p:sp>
            <p:nvSpPr>
              <p:cNvPr id="60" name="AutoShape 13">
                <a:extLst>
                  <a:ext uri="{FF2B5EF4-FFF2-40B4-BE49-F238E27FC236}">
                    <a16:creationId xmlns:a16="http://schemas.microsoft.com/office/drawing/2014/main" id="{654D0D1D-9631-4245-A461-8D4469C606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259056" y="12435384"/>
                <a:ext cx="227013" cy="225425"/>
              </a:xfrm>
              <a:custGeom>
                <a:avLst/>
                <a:gdLst>
                  <a:gd name="T0" fmla="*/ 113518 w 21352"/>
                  <a:gd name="T1" fmla="*/ 112590 h 21600"/>
                  <a:gd name="T2" fmla="*/ 113518 w 21352"/>
                  <a:gd name="T3" fmla="*/ 112590 h 21600"/>
                  <a:gd name="T4" fmla="*/ 113518 w 21352"/>
                  <a:gd name="T5" fmla="*/ 112590 h 21600"/>
                  <a:gd name="T6" fmla="*/ 113518 w 21352"/>
                  <a:gd name="T7" fmla="*/ 11259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52" h="21600">
                    <a:moveTo>
                      <a:pt x="2512" y="0"/>
                    </a:moveTo>
                    <a:cubicBezTo>
                      <a:pt x="1868" y="0"/>
                      <a:pt x="1228" y="252"/>
                      <a:pt x="736" y="755"/>
                    </a:cubicBezTo>
                    <a:cubicBezTo>
                      <a:pt x="-246" y="1760"/>
                      <a:pt x="-246" y="3389"/>
                      <a:pt x="736" y="4394"/>
                    </a:cubicBezTo>
                    <a:cubicBezTo>
                      <a:pt x="1719" y="5400"/>
                      <a:pt x="3311" y="5400"/>
                      <a:pt x="4293" y="4394"/>
                    </a:cubicBezTo>
                    <a:cubicBezTo>
                      <a:pt x="5276" y="3389"/>
                      <a:pt x="5276" y="1760"/>
                      <a:pt x="4293" y="755"/>
                    </a:cubicBezTo>
                    <a:cubicBezTo>
                      <a:pt x="3802" y="252"/>
                      <a:pt x="3156" y="0"/>
                      <a:pt x="2512" y="0"/>
                    </a:cubicBezTo>
                    <a:close/>
                    <a:moveTo>
                      <a:pt x="15974" y="6786"/>
                    </a:moveTo>
                    <a:cubicBezTo>
                      <a:pt x="14493" y="6827"/>
                      <a:pt x="13075" y="7479"/>
                      <a:pt x="12048" y="8609"/>
                    </a:cubicBezTo>
                    <a:lnTo>
                      <a:pt x="12048" y="7250"/>
                    </a:lnTo>
                    <a:lnTo>
                      <a:pt x="7561" y="7250"/>
                    </a:lnTo>
                    <a:lnTo>
                      <a:pt x="7561" y="21600"/>
                    </a:lnTo>
                    <a:lnTo>
                      <a:pt x="12048" y="21600"/>
                    </a:lnTo>
                    <a:lnTo>
                      <a:pt x="12048" y="13067"/>
                    </a:lnTo>
                    <a:cubicBezTo>
                      <a:pt x="12157" y="11669"/>
                      <a:pt x="13375" y="10577"/>
                      <a:pt x="14805" y="10756"/>
                    </a:cubicBezTo>
                    <a:cubicBezTo>
                      <a:pt x="16039" y="10911"/>
                      <a:pt x="16934" y="12021"/>
                      <a:pt x="16865" y="13287"/>
                    </a:cubicBezTo>
                    <a:lnTo>
                      <a:pt x="16865" y="21600"/>
                    </a:lnTo>
                    <a:lnTo>
                      <a:pt x="21352" y="21600"/>
                    </a:lnTo>
                    <a:lnTo>
                      <a:pt x="21352" y="13357"/>
                    </a:lnTo>
                    <a:lnTo>
                      <a:pt x="21352" y="13287"/>
                    </a:lnTo>
                    <a:lnTo>
                      <a:pt x="21346" y="13287"/>
                    </a:lnTo>
                    <a:cubicBezTo>
                      <a:pt x="21354" y="12646"/>
                      <a:pt x="21328" y="12016"/>
                      <a:pt x="21244" y="11407"/>
                    </a:cubicBezTo>
                    <a:cubicBezTo>
                      <a:pt x="21154" y="10757"/>
                      <a:pt x="21010" y="10115"/>
                      <a:pt x="20734" y="9532"/>
                    </a:cubicBezTo>
                    <a:cubicBezTo>
                      <a:pt x="20160" y="8321"/>
                      <a:pt x="19052" y="7432"/>
                      <a:pt x="17710" y="7024"/>
                    </a:cubicBezTo>
                    <a:cubicBezTo>
                      <a:pt x="17135" y="6849"/>
                      <a:pt x="16551" y="6770"/>
                      <a:pt x="15974" y="6786"/>
                    </a:cubicBezTo>
                    <a:close/>
                    <a:moveTo>
                      <a:pt x="271" y="7250"/>
                    </a:moveTo>
                    <a:lnTo>
                      <a:pt x="271" y="21600"/>
                    </a:lnTo>
                    <a:lnTo>
                      <a:pt x="4759" y="21600"/>
                    </a:lnTo>
                    <a:lnTo>
                      <a:pt x="4759" y="7250"/>
                    </a:lnTo>
                    <a:lnTo>
                      <a:pt x="271" y="72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1BAE51-269B-C74B-AED6-67FB8B89EB20}"/>
                </a:ext>
              </a:extLst>
            </p:cNvPr>
            <p:cNvGrpSpPr/>
            <p:nvPr userDrawn="1"/>
          </p:nvGrpSpPr>
          <p:grpSpPr>
            <a:xfrm>
              <a:off x="1061901" y="10208955"/>
              <a:ext cx="569913" cy="569912"/>
              <a:chOff x="22805156" y="12263934"/>
              <a:chExt cx="569913" cy="569912"/>
            </a:xfrm>
          </p:grpSpPr>
          <p:sp>
            <p:nvSpPr>
              <p:cNvPr id="57" name="Oval 24">
                <a:extLst>
                  <a:ext uri="{FF2B5EF4-FFF2-40B4-BE49-F238E27FC236}">
                    <a16:creationId xmlns:a16="http://schemas.microsoft.com/office/drawing/2014/main" id="{7706745D-3526-F043-A8C1-AF8F92C274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805156" y="12263934"/>
                <a:ext cx="569913" cy="569912"/>
              </a:xfrm>
              <a:prstGeom prst="ellipse">
                <a:avLst/>
              </a:prstGeom>
              <a:solidFill>
                <a:srgbClr val="DBDBDB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en-US" altLang="en-US" sz="1600">
                  <a:solidFill>
                    <a:srgbClr val="FFFFFF"/>
                  </a:solidFill>
                  <a:latin typeface="Helvetica Light" charset="0"/>
                  <a:ea typeface="Poppins" charset="0"/>
                  <a:cs typeface="Poppins" charset="0"/>
                  <a:sym typeface="Helvetica Light" charset="0"/>
                </a:endParaRPr>
              </a:p>
            </p:txBody>
          </p:sp>
          <p:sp>
            <p:nvSpPr>
              <p:cNvPr id="58" name="AutoShape 25">
                <a:extLst>
                  <a:ext uri="{FF2B5EF4-FFF2-40B4-BE49-F238E27FC236}">
                    <a16:creationId xmlns:a16="http://schemas.microsoft.com/office/drawing/2014/main" id="{BCA388A2-4466-794A-B953-401FCA3836D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2978194" y="12436971"/>
                <a:ext cx="225425" cy="223838"/>
              </a:xfrm>
              <a:custGeom>
                <a:avLst/>
                <a:gdLst>
                  <a:gd name="T0" fmla="*/ 112718 w 21597"/>
                  <a:gd name="T1" fmla="*/ 111813 h 21597"/>
                  <a:gd name="T2" fmla="*/ 112718 w 21597"/>
                  <a:gd name="T3" fmla="*/ 111813 h 21597"/>
                  <a:gd name="T4" fmla="*/ 112718 w 21597"/>
                  <a:gd name="T5" fmla="*/ 111813 h 21597"/>
                  <a:gd name="T6" fmla="*/ 112718 w 21597"/>
                  <a:gd name="T7" fmla="*/ 111813 h 215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7" h="21597">
                    <a:moveTo>
                      <a:pt x="4955" y="0"/>
                    </a:moveTo>
                    <a:cubicBezTo>
                      <a:pt x="4242" y="0"/>
                      <a:pt x="3702" y="-2"/>
                      <a:pt x="3248" y="29"/>
                    </a:cubicBezTo>
                    <a:cubicBezTo>
                      <a:pt x="2794" y="59"/>
                      <a:pt x="2425" y="122"/>
                      <a:pt x="2044" y="243"/>
                    </a:cubicBezTo>
                    <a:cubicBezTo>
                      <a:pt x="1625" y="395"/>
                      <a:pt x="1251" y="636"/>
                      <a:pt x="944" y="943"/>
                    </a:cubicBezTo>
                    <a:cubicBezTo>
                      <a:pt x="637" y="1251"/>
                      <a:pt x="396" y="1624"/>
                      <a:pt x="244" y="2044"/>
                    </a:cubicBezTo>
                    <a:cubicBezTo>
                      <a:pt x="122" y="2427"/>
                      <a:pt x="60" y="2800"/>
                      <a:pt x="29" y="3254"/>
                    </a:cubicBezTo>
                    <a:cubicBezTo>
                      <a:pt x="-1" y="3707"/>
                      <a:pt x="0" y="4240"/>
                      <a:pt x="1" y="4950"/>
                    </a:cubicBezTo>
                    <a:lnTo>
                      <a:pt x="1" y="16623"/>
                    </a:lnTo>
                    <a:cubicBezTo>
                      <a:pt x="1" y="17344"/>
                      <a:pt x="-1" y="17886"/>
                      <a:pt x="29" y="18342"/>
                    </a:cubicBezTo>
                    <a:cubicBezTo>
                      <a:pt x="60" y="18799"/>
                      <a:pt x="122" y="19170"/>
                      <a:pt x="244" y="19553"/>
                    </a:cubicBezTo>
                    <a:cubicBezTo>
                      <a:pt x="396" y="19972"/>
                      <a:pt x="637" y="20345"/>
                      <a:pt x="944" y="20653"/>
                    </a:cubicBezTo>
                    <a:cubicBezTo>
                      <a:pt x="1251" y="20960"/>
                      <a:pt x="1625" y="21201"/>
                      <a:pt x="2044" y="21353"/>
                    </a:cubicBezTo>
                    <a:cubicBezTo>
                      <a:pt x="2427" y="21475"/>
                      <a:pt x="2799" y="21537"/>
                      <a:pt x="3254" y="21568"/>
                    </a:cubicBezTo>
                    <a:cubicBezTo>
                      <a:pt x="3708" y="21598"/>
                      <a:pt x="4246" y="21597"/>
                      <a:pt x="4955" y="21596"/>
                    </a:cubicBezTo>
                    <a:lnTo>
                      <a:pt x="16625" y="21596"/>
                    </a:lnTo>
                    <a:cubicBezTo>
                      <a:pt x="17346" y="21596"/>
                      <a:pt x="17884" y="21598"/>
                      <a:pt x="18339" y="21568"/>
                    </a:cubicBezTo>
                    <a:cubicBezTo>
                      <a:pt x="18793" y="21537"/>
                      <a:pt x="19166" y="21475"/>
                      <a:pt x="19548" y="21353"/>
                    </a:cubicBezTo>
                    <a:cubicBezTo>
                      <a:pt x="19967" y="21201"/>
                      <a:pt x="20345" y="20960"/>
                      <a:pt x="20654" y="20653"/>
                    </a:cubicBezTo>
                    <a:cubicBezTo>
                      <a:pt x="20963" y="20345"/>
                      <a:pt x="21202" y="19972"/>
                      <a:pt x="21354" y="19553"/>
                    </a:cubicBezTo>
                    <a:cubicBezTo>
                      <a:pt x="21476" y="19170"/>
                      <a:pt x="21538" y="18796"/>
                      <a:pt x="21569" y="18342"/>
                    </a:cubicBezTo>
                    <a:cubicBezTo>
                      <a:pt x="21599" y="17889"/>
                      <a:pt x="21598" y="17356"/>
                      <a:pt x="21597" y="16646"/>
                    </a:cubicBezTo>
                    <a:lnTo>
                      <a:pt x="21597" y="4973"/>
                    </a:lnTo>
                    <a:cubicBezTo>
                      <a:pt x="21598" y="4252"/>
                      <a:pt x="21599" y="3710"/>
                      <a:pt x="21569" y="3254"/>
                    </a:cubicBezTo>
                    <a:cubicBezTo>
                      <a:pt x="21538" y="2797"/>
                      <a:pt x="21476" y="2426"/>
                      <a:pt x="21354" y="2044"/>
                    </a:cubicBezTo>
                    <a:cubicBezTo>
                      <a:pt x="21202" y="1624"/>
                      <a:pt x="20963" y="1251"/>
                      <a:pt x="20654" y="943"/>
                    </a:cubicBezTo>
                    <a:cubicBezTo>
                      <a:pt x="20345" y="636"/>
                      <a:pt x="19967" y="395"/>
                      <a:pt x="19548" y="243"/>
                    </a:cubicBezTo>
                    <a:cubicBezTo>
                      <a:pt x="19166" y="121"/>
                      <a:pt x="18792" y="59"/>
                      <a:pt x="18339" y="29"/>
                    </a:cubicBezTo>
                    <a:cubicBezTo>
                      <a:pt x="17885" y="-2"/>
                      <a:pt x="17352" y="0"/>
                      <a:pt x="16643" y="0"/>
                    </a:cubicBezTo>
                    <a:lnTo>
                      <a:pt x="4973" y="0"/>
                    </a:lnTo>
                    <a:lnTo>
                      <a:pt x="4955" y="0"/>
                    </a:lnTo>
                    <a:close/>
                    <a:moveTo>
                      <a:pt x="16093" y="2704"/>
                    </a:moveTo>
                    <a:lnTo>
                      <a:pt x="18599" y="2704"/>
                    </a:lnTo>
                    <a:cubicBezTo>
                      <a:pt x="18766" y="2704"/>
                      <a:pt x="18851" y="2704"/>
                      <a:pt x="18941" y="2733"/>
                    </a:cubicBezTo>
                    <a:cubicBezTo>
                      <a:pt x="19039" y="2768"/>
                      <a:pt x="19113" y="2843"/>
                      <a:pt x="19149" y="2941"/>
                    </a:cubicBezTo>
                    <a:cubicBezTo>
                      <a:pt x="19177" y="3031"/>
                      <a:pt x="19178" y="3119"/>
                      <a:pt x="19178" y="3288"/>
                    </a:cubicBezTo>
                    <a:lnTo>
                      <a:pt x="19178" y="5790"/>
                    </a:lnTo>
                    <a:cubicBezTo>
                      <a:pt x="19178" y="5956"/>
                      <a:pt x="19177" y="6041"/>
                      <a:pt x="19149" y="6131"/>
                    </a:cubicBezTo>
                    <a:cubicBezTo>
                      <a:pt x="19113" y="6230"/>
                      <a:pt x="19039" y="6304"/>
                      <a:pt x="18941" y="6340"/>
                    </a:cubicBezTo>
                    <a:cubicBezTo>
                      <a:pt x="18851" y="6368"/>
                      <a:pt x="18763" y="6369"/>
                      <a:pt x="18593" y="6369"/>
                    </a:cubicBezTo>
                    <a:lnTo>
                      <a:pt x="16093" y="6369"/>
                    </a:lnTo>
                    <a:cubicBezTo>
                      <a:pt x="15926" y="6369"/>
                      <a:pt x="15841" y="6368"/>
                      <a:pt x="15751" y="6340"/>
                    </a:cubicBezTo>
                    <a:cubicBezTo>
                      <a:pt x="15653" y="6304"/>
                      <a:pt x="15573" y="6230"/>
                      <a:pt x="15537" y="6131"/>
                    </a:cubicBezTo>
                    <a:cubicBezTo>
                      <a:pt x="15508" y="6041"/>
                      <a:pt x="15514" y="5953"/>
                      <a:pt x="15514" y="5784"/>
                    </a:cubicBezTo>
                    <a:lnTo>
                      <a:pt x="15514" y="3283"/>
                    </a:lnTo>
                    <a:cubicBezTo>
                      <a:pt x="15514" y="3116"/>
                      <a:pt x="15508" y="3031"/>
                      <a:pt x="15537" y="2941"/>
                    </a:cubicBezTo>
                    <a:cubicBezTo>
                      <a:pt x="15573" y="2843"/>
                      <a:pt x="15653" y="2768"/>
                      <a:pt x="15751" y="2733"/>
                    </a:cubicBezTo>
                    <a:cubicBezTo>
                      <a:pt x="15841" y="2704"/>
                      <a:pt x="15923" y="2704"/>
                      <a:pt x="16093" y="2704"/>
                    </a:cubicBezTo>
                    <a:close/>
                    <a:moveTo>
                      <a:pt x="10796" y="6537"/>
                    </a:moveTo>
                    <a:cubicBezTo>
                      <a:pt x="11896" y="6537"/>
                      <a:pt x="13001" y="6953"/>
                      <a:pt x="13841" y="7793"/>
                    </a:cubicBezTo>
                    <a:cubicBezTo>
                      <a:pt x="15520" y="9473"/>
                      <a:pt x="15520" y="12199"/>
                      <a:pt x="13841" y="13878"/>
                    </a:cubicBezTo>
                    <a:cubicBezTo>
                      <a:pt x="12162" y="15558"/>
                      <a:pt x="9436" y="15558"/>
                      <a:pt x="7757" y="13878"/>
                    </a:cubicBezTo>
                    <a:cubicBezTo>
                      <a:pt x="6078" y="12199"/>
                      <a:pt x="6078" y="9473"/>
                      <a:pt x="7757" y="7793"/>
                    </a:cubicBezTo>
                    <a:cubicBezTo>
                      <a:pt x="8597" y="6953"/>
                      <a:pt x="9696" y="6537"/>
                      <a:pt x="10796" y="6537"/>
                    </a:cubicBezTo>
                    <a:close/>
                    <a:moveTo>
                      <a:pt x="2403" y="9565"/>
                    </a:moveTo>
                    <a:lnTo>
                      <a:pt x="4191" y="9565"/>
                    </a:lnTo>
                    <a:cubicBezTo>
                      <a:pt x="3785" y="11684"/>
                      <a:pt x="4397" y="13957"/>
                      <a:pt x="6038" y="15598"/>
                    </a:cubicBezTo>
                    <a:cubicBezTo>
                      <a:pt x="8667" y="18228"/>
                      <a:pt x="12931" y="18228"/>
                      <a:pt x="15560" y="15598"/>
                    </a:cubicBezTo>
                    <a:cubicBezTo>
                      <a:pt x="17201" y="13957"/>
                      <a:pt x="17813" y="11684"/>
                      <a:pt x="17407" y="9565"/>
                    </a:cubicBezTo>
                    <a:lnTo>
                      <a:pt x="19195" y="9565"/>
                    </a:lnTo>
                    <a:lnTo>
                      <a:pt x="19195" y="17567"/>
                    </a:lnTo>
                    <a:cubicBezTo>
                      <a:pt x="19195" y="17800"/>
                      <a:pt x="19194" y="17974"/>
                      <a:pt x="19184" y="18122"/>
                    </a:cubicBezTo>
                    <a:cubicBezTo>
                      <a:pt x="19173" y="18271"/>
                      <a:pt x="19154" y="18396"/>
                      <a:pt x="19114" y="18522"/>
                    </a:cubicBezTo>
                    <a:cubicBezTo>
                      <a:pt x="19064" y="18660"/>
                      <a:pt x="18986" y="18779"/>
                      <a:pt x="18883" y="18881"/>
                    </a:cubicBezTo>
                    <a:cubicBezTo>
                      <a:pt x="18780" y="18983"/>
                      <a:pt x="18655" y="19064"/>
                      <a:pt x="18518" y="19113"/>
                    </a:cubicBezTo>
                    <a:cubicBezTo>
                      <a:pt x="18392" y="19153"/>
                      <a:pt x="18268" y="19172"/>
                      <a:pt x="18119" y="19182"/>
                    </a:cubicBezTo>
                    <a:cubicBezTo>
                      <a:pt x="17969" y="19192"/>
                      <a:pt x="17794" y="19194"/>
                      <a:pt x="17557" y="19194"/>
                    </a:cubicBezTo>
                    <a:lnTo>
                      <a:pt x="4035" y="19194"/>
                    </a:lnTo>
                    <a:cubicBezTo>
                      <a:pt x="3801" y="19194"/>
                      <a:pt x="3628" y="19192"/>
                      <a:pt x="3479" y="19182"/>
                    </a:cubicBezTo>
                    <a:cubicBezTo>
                      <a:pt x="3331" y="19172"/>
                      <a:pt x="3206" y="19153"/>
                      <a:pt x="3080" y="19113"/>
                    </a:cubicBezTo>
                    <a:cubicBezTo>
                      <a:pt x="2943" y="19064"/>
                      <a:pt x="2818" y="18983"/>
                      <a:pt x="2715" y="18881"/>
                    </a:cubicBezTo>
                    <a:cubicBezTo>
                      <a:pt x="2612" y="18779"/>
                      <a:pt x="2534" y="18660"/>
                      <a:pt x="2484" y="18522"/>
                    </a:cubicBezTo>
                    <a:cubicBezTo>
                      <a:pt x="2444" y="18396"/>
                      <a:pt x="2425" y="18273"/>
                      <a:pt x="2414" y="18122"/>
                    </a:cubicBezTo>
                    <a:cubicBezTo>
                      <a:pt x="2404" y="17972"/>
                      <a:pt x="2403" y="17792"/>
                      <a:pt x="2403" y="17555"/>
                    </a:cubicBezTo>
                    <a:lnTo>
                      <a:pt x="2403" y="95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3929442" y="902312"/>
            <a:ext cx="3996444" cy="661720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r>
              <a:rPr lang="ru-RU" sz="4000" b="1" dirty="0">
                <a:latin typeface="+mj-lt"/>
                <a:cs typeface="Arial" panose="020B0604020202020204" pitchFamily="34" charset="0"/>
              </a:rPr>
              <a:t>О </a:t>
            </a:r>
            <a:r>
              <a:rPr lang="ru-RU" sz="4000" b="1" dirty="0" err="1">
                <a:latin typeface="+mj-lt"/>
                <a:cs typeface="Arial" panose="020B0604020202020204" pitchFamily="34" charset="0"/>
              </a:rPr>
              <a:t>квесте</a:t>
            </a:r>
            <a:r>
              <a:rPr lang="ru-RU" sz="4000" b="1" dirty="0">
                <a:latin typeface="+mj-lt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30054" r="7001" b="34665"/>
          <a:stretch/>
        </p:blipFill>
        <p:spPr bwMode="auto">
          <a:xfrm>
            <a:off x="3431704" y="2083650"/>
            <a:ext cx="7997632" cy="23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5333" r="12250" b="20881"/>
          <a:stretch/>
        </p:blipFill>
        <p:spPr bwMode="auto">
          <a:xfrm>
            <a:off x="3251684" y="1742990"/>
            <a:ext cx="10277550" cy="36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Каменск-Уральский: климат, экология, районы, экономика, криминал и  достопримечательности | Не сидится"/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39" l="0" r="79429">
                        <a14:foregroundMark x1="22000" y1="38832" x2="21571" y2="35533"/>
                        <a14:foregroundMark x1="40143" y1="27157" x2="40143" y2="27157"/>
                        <a14:foregroundMark x1="40143" y1="27157" x2="40143" y2="27157"/>
                        <a14:foregroundMark x1="43286" y1="34264" x2="43286" y2="34264"/>
                        <a14:foregroundMark x1="43286" y1="34264" x2="43286" y2="34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05" r="21794"/>
          <a:stretch/>
        </p:blipFill>
        <p:spPr bwMode="auto">
          <a:xfrm>
            <a:off x="0" y="512705"/>
            <a:ext cx="5998623" cy="63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127448" y="2750071"/>
            <a:ext cx="504056" cy="621333"/>
          </a:xfrm>
          <a:prstGeom prst="downArrow">
            <a:avLst/>
          </a:prstGeom>
          <a:solidFill>
            <a:srgbClr val="00B050"/>
          </a:solidFill>
          <a:ln w="25400">
            <a:solidFill>
              <a:schemeClr val="accent5"/>
            </a:solidFill>
            <a:miter lim="400000"/>
          </a:ln>
        </p:spPr>
        <p:txBody>
          <a:bodyPr lIns="25400" tIns="25400" rIns="25400" bIns="25400" spcCol="0" rtlCol="0" anchor="ctr"/>
          <a:lstStyle/>
          <a:p>
            <a:pPr algn="ctr"/>
            <a:endParaRPr lang="ru-RU" sz="16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00442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093D3-8EFC-4918-B237-4B0DAF634AEF}"/>
              </a:ext>
            </a:extLst>
          </p:cNvPr>
          <p:cNvSpPr txBox="1"/>
          <p:nvPr/>
        </p:nvSpPr>
        <p:spPr>
          <a:xfrm>
            <a:off x="1104900" y="629999"/>
            <a:ext cx="5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3200" b="1" dirty="0">
                <a:solidFill>
                  <a:schemeClr val="tx1"/>
                </a:solidFill>
                <a:latin typeface="+mj-lt"/>
              </a:rPr>
              <a:t>Механика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DAFC406-57F2-4DF8-8F6E-EA48BB767112}"/>
              </a:ext>
            </a:extLst>
          </p:cNvPr>
          <p:cNvCxnSpPr>
            <a:stCxn id="4" idx="6"/>
          </p:cNvCxnSpPr>
          <p:nvPr/>
        </p:nvCxnSpPr>
        <p:spPr>
          <a:xfrm>
            <a:off x="3454400" y="4146550"/>
            <a:ext cx="8737600" cy="1905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467A0774-C3FC-492C-AA65-12AA58F289EC}"/>
              </a:ext>
            </a:extLst>
          </p:cNvPr>
          <p:cNvSpPr/>
          <p:nvPr/>
        </p:nvSpPr>
        <p:spPr>
          <a:xfrm>
            <a:off x="1206500" y="3022600"/>
            <a:ext cx="2247900" cy="22479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lIns="36000" tIns="36000" rIns="36000" bIns="36000" rtlCol="0" anchor="ctr"/>
          <a:lstStyle/>
          <a:p>
            <a:pPr algn="ctr"/>
            <a:r>
              <a:rPr lang="ru-RU" altLang="ko-KR" sz="2400" b="1" dirty="0"/>
              <a:t>Старт</a:t>
            </a:r>
            <a:endParaRPr lang="ko-KR" altLang="en-US" sz="2400" b="1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E8D9F13B-0308-40D3-AAFF-5ACD379FF1C2}"/>
              </a:ext>
            </a:extLst>
          </p:cNvPr>
          <p:cNvSpPr/>
          <p:nvPr/>
        </p:nvSpPr>
        <p:spPr>
          <a:xfrm>
            <a:off x="4279900" y="2032000"/>
            <a:ext cx="1041400" cy="104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E7789051-F79B-4126-8752-CF40CF22D9BC}"/>
              </a:ext>
            </a:extLst>
          </p:cNvPr>
          <p:cNvCxnSpPr>
            <a:stCxn id="5" idx="4"/>
          </p:cNvCxnSpPr>
          <p:nvPr/>
        </p:nvCxnSpPr>
        <p:spPr>
          <a:xfrm>
            <a:off x="4800600" y="3073400"/>
            <a:ext cx="12700" cy="7493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6E45DF-FABA-4E78-BCA5-979CC8404CD2}"/>
              </a:ext>
            </a:extLst>
          </p:cNvPr>
          <p:cNvSpPr txBox="1"/>
          <p:nvPr/>
        </p:nvSpPr>
        <p:spPr>
          <a:xfrm>
            <a:off x="5518150" y="2635255"/>
            <a:ext cx="203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51C96AE-8C08-4A1B-B816-7D0CE8B9A93E}"/>
              </a:ext>
            </a:extLst>
          </p:cNvPr>
          <p:cNvSpPr/>
          <p:nvPr/>
        </p:nvSpPr>
        <p:spPr>
          <a:xfrm>
            <a:off x="5518149" y="2243812"/>
            <a:ext cx="203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/>
              <a:t>Получение заданий и перемещение на точку</a:t>
            </a:r>
            <a:endParaRPr lang="en-US" altLang="ko-KR" sz="1600" b="1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5ABF5E9-2E31-4B8D-B9D4-CE4B54A4BF2A}"/>
              </a:ext>
            </a:extLst>
          </p:cNvPr>
          <p:cNvSpPr/>
          <p:nvPr/>
        </p:nvSpPr>
        <p:spPr>
          <a:xfrm>
            <a:off x="8261351" y="2032000"/>
            <a:ext cx="1041400" cy="104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3B904E4-ECAC-4A55-9C68-507E8B8DAD3E}"/>
              </a:ext>
            </a:extLst>
          </p:cNvPr>
          <p:cNvCxnSpPr>
            <a:stCxn id="9" idx="4"/>
          </p:cNvCxnSpPr>
          <p:nvPr/>
        </p:nvCxnSpPr>
        <p:spPr>
          <a:xfrm>
            <a:off x="8782051" y="3073400"/>
            <a:ext cx="12700" cy="74930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904E8AD-C305-4272-9A16-D315EBE3135F}"/>
              </a:ext>
            </a:extLst>
          </p:cNvPr>
          <p:cNvSpPr/>
          <p:nvPr/>
        </p:nvSpPr>
        <p:spPr>
          <a:xfrm>
            <a:off x="9499600" y="2243812"/>
            <a:ext cx="203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/>
              <a:t>Получение </a:t>
            </a:r>
            <a:r>
              <a:rPr lang="en-US" altLang="ko-KR" sz="1600" b="1" dirty="0" err="1"/>
              <a:t>Qr</a:t>
            </a:r>
            <a:r>
              <a:rPr lang="en-US" altLang="ko-KR" sz="1600" b="1" dirty="0"/>
              <a:t>-</a:t>
            </a:r>
            <a:r>
              <a:rPr lang="ru-RU" altLang="ko-KR" sz="1600" b="1" dirty="0"/>
              <a:t>шкатулки за правильный ответ</a:t>
            </a:r>
            <a:endParaRPr lang="en-US" altLang="ko-KR" sz="1600" b="1" dirty="0"/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11B773F1-7DB4-4101-B434-DEF51F6FDF5F}"/>
              </a:ext>
            </a:extLst>
          </p:cNvPr>
          <p:cNvSpPr/>
          <p:nvPr/>
        </p:nvSpPr>
        <p:spPr>
          <a:xfrm>
            <a:off x="6648451" y="5238750"/>
            <a:ext cx="1041400" cy="10414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A819F74D-6B5D-4EB6-90D7-92BDFECEB1D8}"/>
              </a:ext>
            </a:extLst>
          </p:cNvPr>
          <p:cNvCxnSpPr>
            <a:cxnSpLocks/>
          </p:cNvCxnSpPr>
          <p:nvPr/>
        </p:nvCxnSpPr>
        <p:spPr>
          <a:xfrm>
            <a:off x="7169151" y="4489450"/>
            <a:ext cx="12700" cy="74930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8E4EFE-8173-4193-ABF0-2D801B473FFF}"/>
              </a:ext>
            </a:extLst>
          </p:cNvPr>
          <p:cNvSpPr/>
          <p:nvPr/>
        </p:nvSpPr>
        <p:spPr>
          <a:xfrm>
            <a:off x="7886700" y="5270500"/>
            <a:ext cx="203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600" b="1" dirty="0"/>
              <a:t>Выполнение задания</a:t>
            </a:r>
            <a:endParaRPr lang="en-US" altLang="ko-KR" sz="160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6239F98-649F-456C-8701-F5F16CBB929A}"/>
              </a:ext>
            </a:extLst>
          </p:cNvPr>
          <p:cNvSpPr/>
          <p:nvPr/>
        </p:nvSpPr>
        <p:spPr>
          <a:xfrm>
            <a:off x="1206500" y="236251"/>
            <a:ext cx="975359" cy="292148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88ED65B-7B5D-40B5-8E86-DC9527633F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431" b="14901"/>
          <a:stretch/>
        </p:blipFill>
        <p:spPr>
          <a:xfrm>
            <a:off x="0" y="3594101"/>
            <a:ext cx="1824341" cy="326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9093D3-8EFC-4918-B237-4B0DAF634AEF}"/>
              </a:ext>
            </a:extLst>
          </p:cNvPr>
          <p:cNvSpPr txBox="1"/>
          <p:nvPr/>
        </p:nvSpPr>
        <p:spPr>
          <a:xfrm>
            <a:off x="1104900" y="629999"/>
            <a:ext cx="5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3200" b="1" dirty="0">
                <a:solidFill>
                  <a:schemeClr val="tx1"/>
                </a:solidFill>
                <a:latin typeface="+mj-lt"/>
              </a:rPr>
              <a:t>Механика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DAFC406-57F2-4DF8-8F6E-EA48BB767112}"/>
              </a:ext>
            </a:extLst>
          </p:cNvPr>
          <p:cNvCxnSpPr/>
          <p:nvPr/>
        </p:nvCxnSpPr>
        <p:spPr>
          <a:xfrm flipH="1">
            <a:off x="0" y="4102100"/>
            <a:ext cx="343988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타원 3">
            <a:extLst>
              <a:ext uri="{FF2B5EF4-FFF2-40B4-BE49-F238E27FC236}">
                <a16:creationId xmlns:a16="http://schemas.microsoft.com/office/drawing/2014/main" id="{467A0774-C3FC-492C-AA65-12AA58F289EC}"/>
              </a:ext>
            </a:extLst>
          </p:cNvPr>
          <p:cNvSpPr/>
          <p:nvPr/>
        </p:nvSpPr>
        <p:spPr>
          <a:xfrm>
            <a:off x="3439886" y="2912254"/>
            <a:ext cx="2247900" cy="2247900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 cap="flat">
            <a:noFill/>
            <a:prstDash val="solid"/>
            <a:miter/>
          </a:ln>
        </p:spPr>
        <p:txBody>
          <a:bodyPr lIns="36000" tIns="36000" rIns="36000" bIns="36000" rtlCol="0" anchor="ctr"/>
          <a:lstStyle/>
          <a:p>
            <a:pPr algn="ctr"/>
            <a:r>
              <a:rPr lang="ru-RU" altLang="ko-KR" sz="2400" b="1" dirty="0"/>
              <a:t>Финиш</a:t>
            </a:r>
            <a:endParaRPr lang="ko-KR" alt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E45DF-FABA-4E78-BCA5-979CC8404CD2}"/>
              </a:ext>
            </a:extLst>
          </p:cNvPr>
          <p:cNvSpPr txBox="1"/>
          <p:nvPr/>
        </p:nvSpPr>
        <p:spPr>
          <a:xfrm>
            <a:off x="5518150" y="2635255"/>
            <a:ext cx="203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85ABF5E9-2E31-4B8D-B9D4-CE4B54A4BF2A}"/>
              </a:ext>
            </a:extLst>
          </p:cNvPr>
          <p:cNvSpPr/>
          <p:nvPr/>
        </p:nvSpPr>
        <p:spPr>
          <a:xfrm rot="213444">
            <a:off x="6252954" y="959513"/>
            <a:ext cx="1041400" cy="104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83B904E4-ECAC-4A55-9C68-507E8B8DAD3E}"/>
              </a:ext>
            </a:extLst>
          </p:cNvPr>
          <p:cNvCxnSpPr/>
          <p:nvPr/>
        </p:nvCxnSpPr>
        <p:spPr>
          <a:xfrm flipH="1">
            <a:off x="5309280" y="2032219"/>
            <a:ext cx="720726" cy="1001563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78E4EFE-8173-4193-ABF0-2D801B473FFF}"/>
              </a:ext>
            </a:extLst>
          </p:cNvPr>
          <p:cNvSpPr/>
          <p:nvPr/>
        </p:nvSpPr>
        <p:spPr>
          <a:xfrm>
            <a:off x="7886700" y="5270500"/>
            <a:ext cx="203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E6239F98-649F-456C-8701-F5F16CBB929A}"/>
              </a:ext>
            </a:extLst>
          </p:cNvPr>
          <p:cNvSpPr/>
          <p:nvPr/>
        </p:nvSpPr>
        <p:spPr>
          <a:xfrm>
            <a:off x="1206500" y="236251"/>
            <a:ext cx="975359" cy="292148"/>
          </a:xfrm>
          <a:prstGeom prst="rect">
            <a:avLst/>
          </a:prstGeom>
          <a:solidFill>
            <a:srgbClr val="FFF2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88ED65B-7B5D-40B5-8E86-DC9527633F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6431" b="14901"/>
          <a:stretch/>
        </p:blipFill>
        <p:spPr>
          <a:xfrm>
            <a:off x="0" y="3594101"/>
            <a:ext cx="1824341" cy="3263899"/>
          </a:xfrm>
          <a:prstGeom prst="rect">
            <a:avLst/>
          </a:prstGeom>
        </p:spPr>
      </p:pic>
      <p:cxnSp>
        <p:nvCxnSpPr>
          <p:cNvPr id="22" name="직선 연결선 9">
            <a:extLst>
              <a:ext uri="{FF2B5EF4-FFF2-40B4-BE49-F238E27FC236}">
                <a16:creationId xmlns:a16="http://schemas.microsoft.com/office/drawing/2014/main" id="{83B904E4-ECAC-4A55-9C68-507E8B8DAD3E}"/>
              </a:ext>
            </a:extLst>
          </p:cNvPr>
          <p:cNvCxnSpPr/>
          <p:nvPr/>
        </p:nvCxnSpPr>
        <p:spPr>
          <a:xfrm flipH="1">
            <a:off x="5825798" y="4081554"/>
            <a:ext cx="110401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9">
            <a:extLst>
              <a:ext uri="{FF2B5EF4-FFF2-40B4-BE49-F238E27FC236}">
                <a16:creationId xmlns:a16="http://schemas.microsoft.com/office/drawing/2014/main" id="{83B904E4-ECAC-4A55-9C68-507E8B8DAD3E}"/>
              </a:ext>
            </a:extLst>
          </p:cNvPr>
          <p:cNvCxnSpPr/>
          <p:nvPr/>
        </p:nvCxnSpPr>
        <p:spPr>
          <a:xfrm flipH="1" flipV="1">
            <a:off x="5117637" y="5238533"/>
            <a:ext cx="1104012" cy="78344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8">
            <a:extLst>
              <a:ext uri="{FF2B5EF4-FFF2-40B4-BE49-F238E27FC236}">
                <a16:creationId xmlns:a16="http://schemas.microsoft.com/office/drawing/2014/main" id="{85ABF5E9-2E31-4B8D-B9D4-CE4B54A4BF2A}"/>
              </a:ext>
            </a:extLst>
          </p:cNvPr>
          <p:cNvSpPr/>
          <p:nvPr/>
        </p:nvSpPr>
        <p:spPr>
          <a:xfrm rot="213444">
            <a:off x="7257628" y="3499543"/>
            <a:ext cx="1041400" cy="104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타원 8">
            <a:extLst>
              <a:ext uri="{FF2B5EF4-FFF2-40B4-BE49-F238E27FC236}">
                <a16:creationId xmlns:a16="http://schemas.microsoft.com/office/drawing/2014/main" id="{85ABF5E9-2E31-4B8D-B9D4-CE4B54A4BF2A}"/>
              </a:ext>
            </a:extLst>
          </p:cNvPr>
          <p:cNvSpPr/>
          <p:nvPr/>
        </p:nvSpPr>
        <p:spPr>
          <a:xfrm rot="213444">
            <a:off x="6409109" y="5785295"/>
            <a:ext cx="1041400" cy="10414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37010" y="5609054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 зачет идет  </a:t>
            </a:r>
          </a:p>
          <a:p>
            <a:r>
              <a:rPr lang="ru-RU" sz="2400" dirty="0"/>
              <a:t>количество </a:t>
            </a:r>
          </a:p>
          <a:p>
            <a:r>
              <a:rPr lang="en-US" sz="2400" dirty="0" err="1"/>
              <a:t>Qr</a:t>
            </a:r>
            <a:r>
              <a:rPr lang="ru-RU" sz="2400" dirty="0"/>
              <a:t>-шкатулок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1402" y="3604745"/>
            <a:ext cx="2527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Открытие </a:t>
            </a:r>
          </a:p>
          <a:p>
            <a:r>
              <a:rPr lang="ru-RU" sz="2400" dirty="0"/>
              <a:t>секрета успеха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79635" y="629999"/>
            <a:ext cx="2972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Яркие эмоции и </a:t>
            </a:r>
          </a:p>
          <a:p>
            <a:r>
              <a:rPr lang="ru-RU" sz="2400" dirty="0"/>
              <a:t>знания об истории города</a:t>
            </a:r>
          </a:p>
        </p:txBody>
      </p:sp>
    </p:spTree>
    <p:extLst>
      <p:ext uri="{BB962C8B-B14F-4D97-AF65-F5344CB8AC3E}">
        <p14:creationId xmlns:p14="http://schemas.microsoft.com/office/powerpoint/2010/main" val="118004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EBDE27F4-21D6-47EB-846B-18CD4EBCD2AF}"/>
              </a:ext>
            </a:extLst>
          </p:cNvPr>
          <p:cNvSpPr/>
          <p:nvPr/>
        </p:nvSpPr>
        <p:spPr>
          <a:xfrm>
            <a:off x="4946226" y="2532671"/>
            <a:ext cx="6115474" cy="181743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29A42D1-1883-458F-9C49-A2D37799D4CA}"/>
              </a:ext>
            </a:extLst>
          </p:cNvPr>
          <p:cNvSpPr/>
          <p:nvPr/>
        </p:nvSpPr>
        <p:spPr>
          <a:xfrm>
            <a:off x="4946226" y="4588343"/>
            <a:ext cx="6115474" cy="181743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78BD1D7-6C25-49DE-A713-7A5F05345D4E}"/>
              </a:ext>
            </a:extLst>
          </p:cNvPr>
          <p:cNvSpPr/>
          <p:nvPr/>
        </p:nvSpPr>
        <p:spPr>
          <a:xfrm>
            <a:off x="4946226" y="489640"/>
            <a:ext cx="6115474" cy="1817430"/>
          </a:xfrm>
          <a:prstGeom prst="rect">
            <a:avLst/>
          </a:pr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2B9BB95-38A8-4A4D-B2F3-CBC32B4027C5}"/>
              </a:ext>
            </a:extLst>
          </p:cNvPr>
          <p:cNvSpPr/>
          <p:nvPr/>
        </p:nvSpPr>
        <p:spPr>
          <a:xfrm>
            <a:off x="7069337" y="727882"/>
            <a:ext cx="3585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Имитация диалога в стиле комикса</a:t>
            </a:r>
            <a:endParaRPr lang="en-US" altLang="ko-KR" sz="2400" b="1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1FC2E57-C634-4538-B709-070B29D2AD76}"/>
              </a:ext>
            </a:extLst>
          </p:cNvPr>
          <p:cNvSpPr/>
          <p:nvPr/>
        </p:nvSpPr>
        <p:spPr>
          <a:xfrm>
            <a:off x="7069338" y="3032523"/>
            <a:ext cx="35859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Уникальные локации </a:t>
            </a:r>
            <a:endParaRPr lang="en-US" altLang="ko-KR" sz="2400" b="1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223B3ED-1B9A-4ED2-8645-1D5292E7817B}"/>
              </a:ext>
            </a:extLst>
          </p:cNvPr>
          <p:cNvSpPr/>
          <p:nvPr/>
        </p:nvSpPr>
        <p:spPr>
          <a:xfrm>
            <a:off x="7069337" y="4826585"/>
            <a:ext cx="3585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400" b="1" dirty="0"/>
              <a:t>Эксклюзивная история города</a:t>
            </a:r>
            <a:endParaRPr lang="en-US" altLang="ko-KR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F5362B-8794-4F8D-B732-264659F9A44A}"/>
              </a:ext>
            </a:extLst>
          </p:cNvPr>
          <p:cNvSpPr txBox="1"/>
          <p:nvPr/>
        </p:nvSpPr>
        <p:spPr>
          <a:xfrm>
            <a:off x="500366" y="795685"/>
            <a:ext cx="365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600" dirty="0">
                <a:latin typeface="+mj-lt"/>
              </a:rPr>
              <a:t>Что вас ждет?</a:t>
            </a:r>
            <a:endParaRPr lang="ko-KR" altLang="en-US" sz="3600" dirty="0">
              <a:latin typeface="+mj-lt"/>
            </a:endParaRPr>
          </a:p>
        </p:txBody>
      </p:sp>
      <p:pic>
        <p:nvPicPr>
          <p:cNvPr id="13" name="Рисунок 12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Рисунок 1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Рисунок 18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그래픽 17">
            <a:extLst>
              <a:ext uri="{FF2B5EF4-FFF2-40B4-BE49-F238E27FC236}">
                <a16:creationId xmlns:a16="http://schemas.microsoft.com/office/drawing/2014/main" id="{DE5E515A-3142-4A23-AE25-0D596755FC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3123" y="1942673"/>
            <a:ext cx="2263364" cy="254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-344227" y="1150399"/>
            <a:ext cx="2556669" cy="2555875"/>
          </a:xfrm>
          <a:solidFill>
            <a:schemeClr val="bg1"/>
          </a:solidFill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EB3D045-A467-FB43-AF16-1063800CFAFA}"/>
              </a:ext>
            </a:extLst>
          </p:cNvPr>
          <p:cNvGrpSpPr/>
          <p:nvPr/>
        </p:nvGrpSpPr>
        <p:grpSpPr>
          <a:xfrm>
            <a:off x="6636060" y="3706274"/>
            <a:ext cx="3730210" cy="1777804"/>
            <a:chOff x="13084508" y="5420349"/>
            <a:chExt cx="9304217" cy="4690300"/>
          </a:xfrm>
        </p:grpSpPr>
        <p:sp>
          <p:nvSpPr>
            <p:cNvPr id="45" name="Text Box 3">
              <a:extLst>
                <a:ext uri="{FF2B5EF4-FFF2-40B4-BE49-F238E27FC236}">
                  <a16:creationId xmlns:a16="http://schemas.microsoft.com/office/drawing/2014/main" id="{AEEC288D-D067-EE4E-8870-30BCA46851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084508" y="6860435"/>
              <a:ext cx="7657769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endParaRPr lang="x-none" altLang="x-none" sz="5000" b="1" dirty="0">
                <a:solidFill>
                  <a:srgbClr val="3535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endParaRPr>
            </a:p>
          </p:txBody>
        </p:sp>
        <p:sp>
          <p:nvSpPr>
            <p:cNvPr id="46" name="Text Box 3">
              <a:extLst>
                <a:ext uri="{FF2B5EF4-FFF2-40B4-BE49-F238E27FC236}">
                  <a16:creationId xmlns:a16="http://schemas.microsoft.com/office/drawing/2014/main" id="{3B74432F-1405-7546-B1B1-EE6B90641A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3084509" y="5420349"/>
              <a:ext cx="6499002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eaLnBrk="1">
                <a:lnSpc>
                  <a:spcPct val="120000"/>
                </a:lnSpc>
                <a:defRPr/>
              </a:pPr>
              <a:endParaRPr lang="x-none" altLang="x-none" sz="5000" b="1" dirty="0">
                <a:solidFill>
                  <a:srgbClr val="EF7E3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Poppins Medium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EA7E1752-5B25-404A-913A-0C49B2B0DCBC}"/>
                </a:ext>
              </a:extLst>
            </p:cNvPr>
            <p:cNvSpPr/>
            <p:nvPr/>
          </p:nvSpPr>
          <p:spPr>
            <a:xfrm>
              <a:off x="13084508" y="8892659"/>
              <a:ext cx="9304217" cy="1217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endParaRPr lang="ru-RU" sz="1600" dirty="0">
                <a:solidFill>
                  <a:srgbClr val="A6A5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D76E631B-9763-4444-9E83-09B2E1947350}"/>
              </a:ext>
            </a:extLst>
          </p:cNvPr>
          <p:cNvSpPr/>
          <p:nvPr/>
        </p:nvSpPr>
        <p:spPr>
          <a:xfrm rot="10800000">
            <a:off x="1599367" y="2401151"/>
            <a:ext cx="3356203" cy="1849578"/>
          </a:xfrm>
          <a:custGeom>
            <a:avLst/>
            <a:gdLst>
              <a:gd name="connsiteX0" fmla="*/ 14730955 w 14730955"/>
              <a:gd name="connsiteY0" fmla="*/ 7628448 h 7628448"/>
              <a:gd name="connsiteX1" fmla="*/ 12673408 w 14730955"/>
              <a:gd name="connsiteY1" fmla="*/ 7628448 h 7628448"/>
              <a:gd name="connsiteX2" fmla="*/ 12426699 w 14730955"/>
              <a:gd name="connsiteY2" fmla="*/ 7628448 h 7628448"/>
              <a:gd name="connsiteX3" fmla="*/ 0 w 14730955"/>
              <a:gd name="connsiteY3" fmla="*/ 7628448 h 7628448"/>
              <a:gd name="connsiteX4" fmla="*/ 0 w 14730955"/>
              <a:gd name="connsiteY4" fmla="*/ 0 h 7628448"/>
              <a:gd name="connsiteX5" fmla="*/ 12673408 w 14730955"/>
              <a:gd name="connsiteY5" fmla="*/ 0 h 7628448"/>
              <a:gd name="connsiteX6" fmla="*/ 12673408 w 14730955"/>
              <a:gd name="connsiteY6" fmla="*/ 5570901 h 762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955" h="7628448">
                <a:moveTo>
                  <a:pt x="14730955" y="7628448"/>
                </a:moveTo>
                <a:lnTo>
                  <a:pt x="12673408" y="7628448"/>
                </a:lnTo>
                <a:lnTo>
                  <a:pt x="12426699" y="7628448"/>
                </a:lnTo>
                <a:lnTo>
                  <a:pt x="0" y="7628448"/>
                </a:lnTo>
                <a:lnTo>
                  <a:pt x="0" y="0"/>
                </a:lnTo>
                <a:lnTo>
                  <a:pt x="12673408" y="0"/>
                </a:lnTo>
                <a:lnTo>
                  <a:pt x="12673408" y="5570901"/>
                </a:lnTo>
                <a:close/>
              </a:path>
            </a:pathLst>
          </a:custGeom>
          <a:ln w="152400">
            <a:solidFill>
              <a:schemeClr val="tx1"/>
            </a:solidFill>
            <a:miter lim="400000"/>
          </a:ln>
        </p:spPr>
        <p:txBody>
          <a:bodyPr lIns="25400" tIns="25400" rIns="25400" bIns="25400" rtlCol="0" anchor="ctr"/>
          <a:lstStyle/>
          <a:p>
            <a:pPr algn="ctr"/>
            <a:endParaRPr lang="ru-RU" sz="160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r="1567"/>
          <a:stretch>
            <a:fillRect/>
          </a:stretch>
        </p:blipFill>
        <p:spPr>
          <a:xfrm>
            <a:off x="10183641" y="4518250"/>
            <a:ext cx="2208212" cy="2279650"/>
          </a:xfrm>
          <a:solidFill>
            <a:schemeClr val="bg1"/>
          </a:solidFill>
        </p:spPr>
      </p:pic>
      <p:sp>
        <p:nvSpPr>
          <p:cNvPr id="9" name="Полилиния 8">
            <a:extLst>
              <a:ext uri="{FF2B5EF4-FFF2-40B4-BE49-F238E27FC236}">
                <a16:creationId xmlns:a16="http://schemas.microsoft.com/office/drawing/2014/main" id="{D76E631B-9763-4444-9E83-09B2E1947350}"/>
              </a:ext>
            </a:extLst>
          </p:cNvPr>
          <p:cNvSpPr/>
          <p:nvPr/>
        </p:nvSpPr>
        <p:spPr>
          <a:xfrm>
            <a:off x="5277308" y="3148226"/>
            <a:ext cx="5508612" cy="2808312"/>
          </a:xfrm>
          <a:custGeom>
            <a:avLst/>
            <a:gdLst>
              <a:gd name="connsiteX0" fmla="*/ 14730955 w 14730955"/>
              <a:gd name="connsiteY0" fmla="*/ 7628448 h 7628448"/>
              <a:gd name="connsiteX1" fmla="*/ 12673408 w 14730955"/>
              <a:gd name="connsiteY1" fmla="*/ 7628448 h 7628448"/>
              <a:gd name="connsiteX2" fmla="*/ 12426699 w 14730955"/>
              <a:gd name="connsiteY2" fmla="*/ 7628448 h 7628448"/>
              <a:gd name="connsiteX3" fmla="*/ 0 w 14730955"/>
              <a:gd name="connsiteY3" fmla="*/ 7628448 h 7628448"/>
              <a:gd name="connsiteX4" fmla="*/ 0 w 14730955"/>
              <a:gd name="connsiteY4" fmla="*/ 0 h 7628448"/>
              <a:gd name="connsiteX5" fmla="*/ 12673408 w 14730955"/>
              <a:gd name="connsiteY5" fmla="*/ 0 h 7628448"/>
              <a:gd name="connsiteX6" fmla="*/ 12673408 w 14730955"/>
              <a:gd name="connsiteY6" fmla="*/ 5570901 h 7628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30955" h="7628448">
                <a:moveTo>
                  <a:pt x="14730955" y="7628448"/>
                </a:moveTo>
                <a:lnTo>
                  <a:pt x="12673408" y="7628448"/>
                </a:lnTo>
                <a:lnTo>
                  <a:pt x="12426699" y="7628448"/>
                </a:lnTo>
                <a:lnTo>
                  <a:pt x="0" y="7628448"/>
                </a:lnTo>
                <a:lnTo>
                  <a:pt x="0" y="0"/>
                </a:lnTo>
                <a:lnTo>
                  <a:pt x="12673408" y="0"/>
                </a:lnTo>
                <a:lnTo>
                  <a:pt x="12673408" y="5570901"/>
                </a:lnTo>
                <a:close/>
              </a:path>
            </a:pathLst>
          </a:custGeom>
          <a:ln w="152400">
            <a:solidFill>
              <a:schemeClr val="tx1"/>
            </a:solidFill>
            <a:miter lim="400000"/>
          </a:ln>
        </p:spPr>
        <p:txBody>
          <a:bodyPr lIns="25400" tIns="25400" rIns="25400" bIns="25400" rtlCol="0" anchor="ctr"/>
          <a:lstStyle/>
          <a:p>
            <a:pPr algn="ctr"/>
            <a:endParaRPr lang="ru-RU" sz="160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7806" y="3167565"/>
            <a:ext cx="4649472" cy="2077492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О, это парк Трубников при </a:t>
            </a:r>
          </a:p>
          <a:p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Трубном заводе. Там начинал       </a:t>
            </a:r>
          </a:p>
          <a:p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свою карьеру Павел Беляев.  </a:t>
            </a:r>
          </a:p>
          <a:p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В   парке находится </a:t>
            </a:r>
            <a:r>
              <a:rPr lang="ru-RU" sz="20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«Источник </a:t>
            </a:r>
          </a:p>
          <a:p>
            <a:r>
              <a:rPr lang="ru-RU" sz="20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радости»</a:t>
            </a:r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. Отыщи этот необычный </a:t>
            </a:r>
          </a:p>
          <a:p>
            <a:r>
              <a:rPr lang="ru-RU" sz="20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«Источник радости» </a:t>
            </a:r>
            <a:r>
              <a:rPr lang="ru-RU" sz="22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и  напиши что это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2442" y="2569570"/>
            <a:ext cx="2592288" cy="1523494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r>
              <a:rPr lang="ru-RU" sz="2400" b="1" dirty="0">
                <a:solidFill>
                  <a:srgbClr val="353535"/>
                </a:solidFill>
                <a:latin typeface="Titillium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А что это за парк  рядом со школой, где учился Павел Беляев ?</a:t>
            </a:r>
            <a:r>
              <a:rPr lang="ru-RU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9093D3-8EFC-4918-B237-4B0DAF634AEF}"/>
              </a:ext>
            </a:extLst>
          </p:cNvPr>
          <p:cNvSpPr txBox="1"/>
          <p:nvPr/>
        </p:nvSpPr>
        <p:spPr>
          <a:xfrm>
            <a:off x="1104900" y="629999"/>
            <a:ext cx="5272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altLang="ko-KR" sz="3200" b="1" dirty="0">
                <a:solidFill>
                  <a:schemeClr val="tx1"/>
                </a:solidFill>
                <a:latin typeface="+mj-lt"/>
              </a:rPr>
              <a:t>Выдача заданий:</a:t>
            </a:r>
            <a:endParaRPr lang="en-US" altLang="ko-KR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9582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 - Arial">
      <a:majorFont>
        <a:latin typeface="Arial Black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253"/>
        </a:solidFill>
        <a:ln w="952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9952</TotalTime>
  <Words>304</Words>
  <Application>Microsoft Office PowerPoint</Application>
  <PresentationFormat>Широкоэкранный</PresentationFormat>
  <Paragraphs>81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맑은 고딕</vt:lpstr>
      <vt:lpstr>Arial</vt:lpstr>
      <vt:lpstr>Arial Black</vt:lpstr>
      <vt:lpstr>Helvetica Light</vt:lpstr>
      <vt:lpstr>Open Sans</vt:lpstr>
      <vt:lpstr>Open Sans Semibold</vt:lpstr>
      <vt:lpstr>Titillium</vt:lpstr>
      <vt:lpstr>Titillium Regular Upright</vt:lpstr>
      <vt:lpstr>PPTMON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TC_KIT2</cp:lastModifiedBy>
  <cp:revision>223</cp:revision>
  <dcterms:created xsi:type="dcterms:W3CDTF">2019-04-06T05:20:47Z</dcterms:created>
  <dcterms:modified xsi:type="dcterms:W3CDTF">2023-11-07T12:09:33Z</dcterms:modified>
</cp:coreProperties>
</file>